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7" r:id="rId2"/>
    <p:sldId id="256" r:id="rId3"/>
    <p:sldId id="284" r:id="rId4"/>
    <p:sldId id="292" r:id="rId5"/>
    <p:sldId id="293" r:id="rId6"/>
    <p:sldId id="294" r:id="rId7"/>
    <p:sldId id="301" r:id="rId8"/>
    <p:sldId id="298" r:id="rId9"/>
    <p:sldId id="299" r:id="rId10"/>
    <p:sldId id="300" r:id="rId11"/>
    <p:sldId id="264" r:id="rId12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14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Broadway" panose="04040905080B02020502" pitchFamily="82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6527"/>
    <a:srgbClr val="29AEA2"/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18" autoAdjust="0"/>
  </p:normalViewPr>
  <p:slideViewPr>
    <p:cSldViewPr snapToGrid="0" showGuides="1">
      <p:cViewPr varScale="1">
        <p:scale>
          <a:sx n="88" d="100"/>
          <a:sy n="88" d="100"/>
        </p:scale>
        <p:origin x="389" y="6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75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20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374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89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9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345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75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2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2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6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7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9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1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8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6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63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60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1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9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6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0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8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5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4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4" y="155585"/>
            <a:ext cx="5609391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2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5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55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87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34" r:id="rId2"/>
    <p:sldLayoutId id="2147483733" r:id="rId3"/>
    <p:sldLayoutId id="2147483732" r:id="rId4"/>
    <p:sldLayoutId id="2147483729" r:id="rId5"/>
    <p:sldLayoutId id="2147483728" r:id="rId6"/>
    <p:sldLayoutId id="2147483727" r:id="rId7"/>
    <p:sldLayoutId id="2147483726" r:id="rId8"/>
    <p:sldLayoutId id="2147483725" r:id="rId9"/>
    <p:sldLayoutId id="2147483724" r:id="rId10"/>
    <p:sldLayoutId id="2147483722" r:id="rId11"/>
    <p:sldLayoutId id="2147483721" r:id="rId12"/>
    <p:sldLayoutId id="2147483720" r:id="rId13"/>
    <p:sldLayoutId id="2147483719" r:id="rId14"/>
    <p:sldLayoutId id="2147483702" r:id="rId15"/>
    <p:sldLayoutId id="2147483701" r:id="rId16"/>
    <p:sldLayoutId id="2147483700" r:id="rId17"/>
    <p:sldLayoutId id="2147483699" r:id="rId18"/>
    <p:sldLayoutId id="2147483698" r:id="rId19"/>
    <p:sldLayoutId id="2147483697" r:id="rId20"/>
    <p:sldLayoutId id="2147483696" r:id="rId21"/>
    <p:sldLayoutId id="2147483695" r:id="rId22"/>
    <p:sldLayoutId id="2147483694" r:id="rId23"/>
    <p:sldLayoutId id="2147483693" r:id="rId24"/>
    <p:sldLayoutId id="2147483692" r:id="rId25"/>
    <p:sldLayoutId id="2147483691" r:id="rId26"/>
    <p:sldLayoutId id="2147483690" r:id="rId27"/>
    <p:sldLayoutId id="2147483663" r:id="rId28"/>
    <p:sldLayoutId id="2147483689" r:id="rId29"/>
    <p:sldLayoutId id="2147483688" r:id="rId30"/>
    <p:sldLayoutId id="2147483687" r:id="rId31"/>
    <p:sldLayoutId id="2147483667" r:id="rId32"/>
    <p:sldLayoutId id="2147483731" r:id="rId33"/>
    <p:sldLayoutId id="2147483730" r:id="rId34"/>
    <p:sldLayoutId id="2147483672" r:id="rId35"/>
    <p:sldLayoutId id="2147483683" r:id="rId36"/>
    <p:sldLayoutId id="2147483684" r:id="rId37"/>
    <p:sldLayoutId id="2147483685" r:id="rId38"/>
    <p:sldLayoutId id="2147483686" r:id="rId39"/>
    <p:sldLayoutId id="2147483682" r:id="rId40"/>
    <p:sldLayoutId id="2147483678" r:id="rId4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7978" r="10985" b="15213"/>
          <a:stretch/>
        </p:blipFill>
        <p:spPr>
          <a:xfrm rot="16200000">
            <a:off x="2769419" y="-2045296"/>
            <a:ext cx="6565020" cy="1136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9" y="135389"/>
            <a:ext cx="1349146" cy="22914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437" y="240156"/>
            <a:ext cx="1661757" cy="156542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24" y="5405297"/>
            <a:ext cx="2510147" cy="14527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8980" y="892985"/>
            <a:ext cx="406037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Kiểm</a:t>
            </a:r>
            <a:r>
              <a:rPr lang="en-US" sz="3600" dirty="0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tra</a:t>
            </a:r>
            <a:r>
              <a:rPr lang="en-US" sz="3600" dirty="0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3600" dirty="0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600" dirty="0" err="1" smtClean="0">
                <a:solidFill>
                  <a:srgbClr val="29AEA2"/>
                </a:solidFill>
                <a:latin typeface="#9Slide03 AmpleSoft Bold" panose="02000000000000000000" pitchFamily="2" charset="0"/>
              </a:rPr>
              <a:t>cũ</a:t>
            </a:r>
            <a:endParaRPr lang="en-US" sz="3600" dirty="0" smtClean="0">
              <a:solidFill>
                <a:srgbClr val="29AEA2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4449" y="1539316"/>
            <a:ext cx="6632945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Ông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Trạng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thả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diều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47506" y="2618320"/>
            <a:ext cx="5586830" cy="2795127"/>
          </a:xfrm>
          <a:prstGeom prst="roundRect">
            <a:avLst>
              <a:gd name="adj" fmla="val 179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864872" y="-2612656"/>
            <a:ext cx="6570946" cy="120833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54" y="0"/>
            <a:ext cx="1971675" cy="1857375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886509" y="1099054"/>
            <a:ext cx="558800" cy="558800"/>
          </a:xfrm>
          <a:prstGeom prst="ellipse">
            <a:avLst/>
          </a:prstGeom>
          <a:solidFill>
            <a:srgbClr val="49CAD1"/>
          </a:solidFill>
          <a:ln w="25400" cap="flat" cmpd="sng" algn="ctr">
            <a:solidFill>
              <a:srgbClr val="49CAD1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kern="0" noProof="0" dirty="0" smtClean="0">
                <a:solidFill>
                  <a:srgbClr val="FFFFFF"/>
                </a:solidFill>
                <a:latin typeface="#9Slide03 AmpleSoft Bold" panose="02000000000000000000" pitchFamily="2" charset="0"/>
                <a:sym typeface="Arial"/>
              </a:rPr>
              <a:t>3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3346" y="901401"/>
            <a:ext cx="87838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4800"/>
            </a:pP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Theo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em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rèn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luyện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ý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chí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Lấy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biểu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hiện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học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sinh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không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 ý </a:t>
            </a:r>
            <a:r>
              <a:rPr lang="en-US" sz="2800" b="1" kern="0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chí</a:t>
            </a:r>
            <a:r>
              <a:rPr lang="en-US" sz="2800" b="1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/>
                <a:sym typeface="Arial"/>
              </a:rPr>
              <a:t>.</a:t>
            </a:r>
            <a:endParaRPr lang="en-US" sz="2800" b="1" kern="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8" name="Google Shape;1236;p52"/>
          <p:cNvGrpSpPr/>
          <p:nvPr/>
        </p:nvGrpSpPr>
        <p:grpSpPr>
          <a:xfrm>
            <a:off x="6911384" y="2578274"/>
            <a:ext cx="1966204" cy="3474636"/>
            <a:chOff x="6093502" y="731375"/>
            <a:chExt cx="2104606" cy="3691204"/>
          </a:xfrm>
        </p:grpSpPr>
        <p:sp>
          <p:nvSpPr>
            <p:cNvPr id="20" name="Google Shape;1237;p52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38;p52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39;p52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40;p52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41;p52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42;p52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43;p52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44;p52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45;p52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46;p52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47;p52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48;p52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49;p52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50;p52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51;p52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52;p52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53;p52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54;p52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55;p52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56;p52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57;p52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58;p52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59;p52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60;p52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61;p52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62;p52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63;p52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64;p52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65;p52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66;p52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67;p52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68;p52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69;p52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0;p52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1;p52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2;p52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3;p52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4;p52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75;p52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76;p52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77;p52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78;p52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79;p52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0;p52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1;p52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2;p52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3;p52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4;p52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85;p52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86;p52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87;p52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88;p52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89;p52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0;p52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1;p52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92;p52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93;p52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4;p52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95;p52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96;p52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7;p52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8;p52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99;p52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0;p52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1;p52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2;p52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3;p52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4;p52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5;p52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6;p52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7;p52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8;p52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09;p52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0;p52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1;p52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2;p52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3;p52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4;p52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5;p52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6;p52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7;p52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8;p52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19;p52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0;p52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1;p52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2;p52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3;p52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4;p52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25;p52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26;p52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27;p52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28;p52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29;p52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30;p52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31;p52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32;p52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33;p52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34;p52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35;p52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36;p52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37;p52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38;p52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39;p52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40;p52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41;p52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42;p52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43;p52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44;p52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45;p52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46;p52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47;p52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8;p52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49;p52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50;p52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51;p52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52;p52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53;p52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54;p52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55;p52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56;p52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57;p52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58;p52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59;p52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60;p52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361;p52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362;p52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63;p52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64;p52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65;p52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66;p52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67;p52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68;p52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69;p52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70;p52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71;p52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72;p52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73;p52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374;p52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375;p52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376;p52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377;p52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378;p52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379;p52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380;p52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381;p52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382;p52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383;p52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384;p52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385;p52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386;p52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387;p52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388;p52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389;p52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390;p52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391;p52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392;p52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393;p52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394;p52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" name="Google Shape;2950;p74"/>
          <p:cNvGrpSpPr/>
          <p:nvPr/>
        </p:nvGrpSpPr>
        <p:grpSpPr>
          <a:xfrm>
            <a:off x="3059582" y="2698863"/>
            <a:ext cx="3235671" cy="3113973"/>
            <a:chOff x="1150338" y="1510176"/>
            <a:chExt cx="3416180" cy="3394604"/>
          </a:xfrm>
        </p:grpSpPr>
        <p:sp>
          <p:nvSpPr>
            <p:cNvPr id="602" name="Google Shape;2951;p74"/>
            <p:cNvSpPr/>
            <p:nvPr/>
          </p:nvSpPr>
          <p:spPr>
            <a:xfrm>
              <a:off x="4051362" y="3138056"/>
              <a:ext cx="51965" cy="97052"/>
            </a:xfrm>
            <a:custGeom>
              <a:avLst/>
              <a:gdLst/>
              <a:ahLst/>
              <a:cxnLst/>
              <a:rect l="l" t="t" r="r" b="b"/>
              <a:pathLst>
                <a:path w="1156" h="215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59"/>
                  </a:lnTo>
                  <a:lnTo>
                    <a:pt x="1156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3" name="Google Shape;2952;p74"/>
            <p:cNvSpPr/>
            <p:nvPr/>
          </p:nvSpPr>
          <p:spPr>
            <a:xfrm>
              <a:off x="4175701" y="3087485"/>
              <a:ext cx="51965" cy="98446"/>
            </a:xfrm>
            <a:custGeom>
              <a:avLst/>
              <a:gdLst/>
              <a:ahLst/>
              <a:cxnLst/>
              <a:rect l="l" t="t" r="r" b="b"/>
              <a:pathLst>
                <a:path w="1156" h="2190" extrusionOk="0">
                  <a:moveTo>
                    <a:pt x="305" y="1"/>
                  </a:moveTo>
                  <a:lnTo>
                    <a:pt x="1" y="12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4" name="Google Shape;2953;p74"/>
            <p:cNvSpPr/>
            <p:nvPr/>
          </p:nvSpPr>
          <p:spPr>
            <a:xfrm>
              <a:off x="4309614" y="3034216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05" y="0"/>
                  </a:moveTo>
                  <a:lnTo>
                    <a:pt x="1" y="152"/>
                  </a:lnTo>
                  <a:lnTo>
                    <a:pt x="821" y="2189"/>
                  </a:lnTo>
                  <a:lnTo>
                    <a:pt x="1156" y="2037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5" name="Google Shape;2954;p74"/>
            <p:cNvSpPr/>
            <p:nvPr/>
          </p:nvSpPr>
          <p:spPr>
            <a:xfrm>
              <a:off x="4237196" y="3465985"/>
              <a:ext cx="53314" cy="98401"/>
            </a:xfrm>
            <a:custGeom>
              <a:avLst/>
              <a:gdLst/>
              <a:ahLst/>
              <a:cxnLst/>
              <a:rect l="l" t="t" r="r" b="b"/>
              <a:pathLst>
                <a:path w="1186" h="2189" extrusionOk="0">
                  <a:moveTo>
                    <a:pt x="335" y="0"/>
                  </a:moveTo>
                  <a:lnTo>
                    <a:pt x="1" y="122"/>
                  </a:lnTo>
                  <a:lnTo>
                    <a:pt x="852" y="2189"/>
                  </a:lnTo>
                  <a:lnTo>
                    <a:pt x="1186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6" name="Google Shape;2955;p74"/>
            <p:cNvSpPr/>
            <p:nvPr/>
          </p:nvSpPr>
          <p:spPr>
            <a:xfrm>
              <a:off x="4373851" y="3409974"/>
              <a:ext cx="51965" cy="98401"/>
            </a:xfrm>
            <a:custGeom>
              <a:avLst/>
              <a:gdLst/>
              <a:ahLst/>
              <a:cxnLst/>
              <a:rect l="l" t="t" r="r" b="b"/>
              <a:pathLst>
                <a:path w="1156" h="2189" extrusionOk="0">
                  <a:moveTo>
                    <a:pt x="335" y="0"/>
                  </a:moveTo>
                  <a:lnTo>
                    <a:pt x="0" y="122"/>
                  </a:lnTo>
                  <a:lnTo>
                    <a:pt x="851" y="2189"/>
                  </a:lnTo>
                  <a:lnTo>
                    <a:pt x="1155" y="2037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7" name="Google Shape;2956;p74"/>
            <p:cNvSpPr/>
            <p:nvPr/>
          </p:nvSpPr>
          <p:spPr>
            <a:xfrm>
              <a:off x="4030864" y="3114816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8" name="Google Shape;2957;p74"/>
            <p:cNvSpPr/>
            <p:nvPr/>
          </p:nvSpPr>
          <p:spPr>
            <a:xfrm>
              <a:off x="4156596" y="3066987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8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943" y="1217"/>
                    <a:pt x="1216" y="943"/>
                    <a:pt x="1216" y="609"/>
                  </a:cubicBezTo>
                  <a:cubicBezTo>
                    <a:pt x="1216" y="274"/>
                    <a:pt x="943" y="1"/>
                    <a:pt x="608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9" name="Google Shape;2958;p74"/>
            <p:cNvSpPr/>
            <p:nvPr/>
          </p:nvSpPr>
          <p:spPr>
            <a:xfrm>
              <a:off x="4287767" y="3010976"/>
              <a:ext cx="56056" cy="54707"/>
            </a:xfrm>
            <a:custGeom>
              <a:avLst/>
              <a:gdLst/>
              <a:ahLst/>
              <a:cxnLst/>
              <a:rect l="l" t="t" r="r" b="b"/>
              <a:pathLst>
                <a:path w="124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46" y="943"/>
                    <a:pt x="1246" y="609"/>
                  </a:cubicBezTo>
                  <a:cubicBezTo>
                    <a:pt x="1246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0" name="Google Shape;2959;p74"/>
            <p:cNvSpPr/>
            <p:nvPr/>
          </p:nvSpPr>
          <p:spPr>
            <a:xfrm>
              <a:off x="4390214" y="3480999"/>
              <a:ext cx="54707" cy="54707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4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1" name="Google Shape;2960;p74"/>
            <p:cNvSpPr/>
            <p:nvPr/>
          </p:nvSpPr>
          <p:spPr>
            <a:xfrm>
              <a:off x="4256345" y="3532919"/>
              <a:ext cx="56056" cy="54797"/>
            </a:xfrm>
            <a:custGeom>
              <a:avLst/>
              <a:gdLst/>
              <a:ahLst/>
              <a:cxnLst/>
              <a:rect l="l" t="t" r="r" b="b"/>
              <a:pathLst>
                <a:path w="1247" h="1219" extrusionOk="0">
                  <a:moveTo>
                    <a:pt x="638" y="1"/>
                  </a:moveTo>
                  <a:cubicBezTo>
                    <a:pt x="304" y="1"/>
                    <a:pt x="31" y="274"/>
                    <a:pt x="0" y="609"/>
                  </a:cubicBezTo>
                  <a:cubicBezTo>
                    <a:pt x="0" y="943"/>
                    <a:pt x="274" y="1217"/>
                    <a:pt x="608" y="1217"/>
                  </a:cubicBezTo>
                  <a:cubicBezTo>
                    <a:pt x="625" y="1218"/>
                    <a:pt x="642" y="1219"/>
                    <a:pt x="659" y="1219"/>
                  </a:cubicBezTo>
                  <a:cubicBezTo>
                    <a:pt x="970" y="1219"/>
                    <a:pt x="1216" y="956"/>
                    <a:pt x="1216" y="639"/>
                  </a:cubicBezTo>
                  <a:cubicBezTo>
                    <a:pt x="1246" y="305"/>
                    <a:pt x="973" y="31"/>
                    <a:pt x="638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2" name="Google Shape;2961;p74"/>
            <p:cNvSpPr/>
            <p:nvPr/>
          </p:nvSpPr>
          <p:spPr>
            <a:xfrm>
              <a:off x="2060596" y="3084563"/>
              <a:ext cx="976998" cy="363711"/>
            </a:xfrm>
            <a:custGeom>
              <a:avLst/>
              <a:gdLst/>
              <a:ahLst/>
              <a:cxnLst/>
              <a:rect l="l" t="t" r="r" b="b"/>
              <a:pathLst>
                <a:path w="21734" h="8091" extrusionOk="0">
                  <a:moveTo>
                    <a:pt x="4220" y="0"/>
                  </a:moveTo>
                  <a:cubicBezTo>
                    <a:pt x="3314" y="0"/>
                    <a:pt x="2490" y="130"/>
                    <a:pt x="1611" y="400"/>
                  </a:cubicBezTo>
                  <a:cubicBezTo>
                    <a:pt x="973" y="583"/>
                    <a:pt x="456" y="1221"/>
                    <a:pt x="0" y="2102"/>
                  </a:cubicBezTo>
                  <a:cubicBezTo>
                    <a:pt x="2736" y="4078"/>
                    <a:pt x="9392" y="7726"/>
                    <a:pt x="21733" y="8090"/>
                  </a:cubicBezTo>
                  <a:cubicBezTo>
                    <a:pt x="20578" y="5871"/>
                    <a:pt x="18450" y="3349"/>
                    <a:pt x="14621" y="2285"/>
                  </a:cubicBezTo>
                  <a:cubicBezTo>
                    <a:pt x="9241" y="810"/>
                    <a:pt x="6477" y="0"/>
                    <a:pt x="422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3" name="Google Shape;2962;p74"/>
            <p:cNvSpPr/>
            <p:nvPr/>
          </p:nvSpPr>
          <p:spPr>
            <a:xfrm>
              <a:off x="1970421" y="3371720"/>
              <a:ext cx="1128622" cy="610770"/>
            </a:xfrm>
            <a:custGeom>
              <a:avLst/>
              <a:gdLst/>
              <a:ahLst/>
              <a:cxnLst/>
              <a:rect l="l" t="t" r="r" b="b"/>
              <a:pathLst>
                <a:path w="25107" h="13587" extrusionOk="0">
                  <a:moveTo>
                    <a:pt x="699" y="0"/>
                  </a:moveTo>
                  <a:cubicBezTo>
                    <a:pt x="152" y="2949"/>
                    <a:pt x="0" y="5927"/>
                    <a:pt x="0" y="5927"/>
                  </a:cubicBezTo>
                  <a:lnTo>
                    <a:pt x="7204" y="13587"/>
                  </a:lnTo>
                  <a:lnTo>
                    <a:pt x="22949" y="12371"/>
                  </a:lnTo>
                  <a:lnTo>
                    <a:pt x="25107" y="5806"/>
                  </a:lnTo>
                  <a:cubicBezTo>
                    <a:pt x="25107" y="5806"/>
                    <a:pt x="25046" y="5259"/>
                    <a:pt x="24803" y="4407"/>
                  </a:cubicBezTo>
                  <a:cubicBezTo>
                    <a:pt x="24219" y="4439"/>
                    <a:pt x="23627" y="4453"/>
                    <a:pt x="23028" y="4453"/>
                  </a:cubicBezTo>
                  <a:cubicBezTo>
                    <a:pt x="15423" y="4453"/>
                    <a:pt x="6729" y="2057"/>
                    <a:pt x="699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4" name="Google Shape;2963;p74"/>
            <p:cNvSpPr/>
            <p:nvPr/>
          </p:nvSpPr>
          <p:spPr>
            <a:xfrm>
              <a:off x="2001843" y="3179053"/>
              <a:ext cx="1084929" cy="392885"/>
            </a:xfrm>
            <a:custGeom>
              <a:avLst/>
              <a:gdLst/>
              <a:ahLst/>
              <a:cxnLst/>
              <a:rect l="l" t="t" r="r" b="b"/>
              <a:pathLst>
                <a:path w="24135" h="8740" extrusionOk="0">
                  <a:moveTo>
                    <a:pt x="1307" y="0"/>
                  </a:moveTo>
                  <a:cubicBezTo>
                    <a:pt x="730" y="1155"/>
                    <a:pt x="304" y="2706"/>
                    <a:pt x="0" y="4286"/>
                  </a:cubicBezTo>
                  <a:cubicBezTo>
                    <a:pt x="6030" y="6343"/>
                    <a:pt x="14698" y="8739"/>
                    <a:pt x="22348" y="8739"/>
                  </a:cubicBezTo>
                  <a:cubicBezTo>
                    <a:pt x="22950" y="8739"/>
                    <a:pt x="23546" y="8725"/>
                    <a:pt x="24134" y="8693"/>
                  </a:cubicBezTo>
                  <a:cubicBezTo>
                    <a:pt x="23922" y="7964"/>
                    <a:pt x="23587" y="7022"/>
                    <a:pt x="23040" y="5988"/>
                  </a:cubicBezTo>
                  <a:cubicBezTo>
                    <a:pt x="10699" y="5624"/>
                    <a:pt x="4043" y="1976"/>
                    <a:pt x="130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5" name="Google Shape;2964;p74"/>
            <p:cNvSpPr/>
            <p:nvPr/>
          </p:nvSpPr>
          <p:spPr>
            <a:xfrm>
              <a:off x="2604386" y="3916409"/>
              <a:ext cx="1367770" cy="732906"/>
            </a:xfrm>
            <a:custGeom>
              <a:avLst/>
              <a:gdLst/>
              <a:ahLst/>
              <a:cxnLst/>
              <a:rect l="l" t="t" r="r" b="b"/>
              <a:pathLst>
                <a:path w="30427" h="16304" extrusionOk="0">
                  <a:moveTo>
                    <a:pt x="15124" y="1"/>
                  </a:moveTo>
                  <a:cubicBezTo>
                    <a:pt x="10774" y="1"/>
                    <a:pt x="7113" y="1136"/>
                    <a:pt x="7113" y="1136"/>
                  </a:cubicBezTo>
                  <a:lnTo>
                    <a:pt x="1" y="7731"/>
                  </a:lnTo>
                  <a:lnTo>
                    <a:pt x="5989" y="12078"/>
                  </a:lnTo>
                  <a:cubicBezTo>
                    <a:pt x="5989" y="12078"/>
                    <a:pt x="9518" y="16303"/>
                    <a:pt x="12936" y="16303"/>
                  </a:cubicBezTo>
                  <a:cubicBezTo>
                    <a:pt x="13297" y="16303"/>
                    <a:pt x="13658" y="16256"/>
                    <a:pt x="14013" y="16151"/>
                  </a:cubicBezTo>
                  <a:cubicBezTo>
                    <a:pt x="30427" y="13172"/>
                    <a:pt x="28238" y="3689"/>
                    <a:pt x="21794" y="1136"/>
                  </a:cubicBezTo>
                  <a:cubicBezTo>
                    <a:pt x="19646" y="285"/>
                    <a:pt x="17299" y="1"/>
                    <a:pt x="15124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6" name="Google Shape;2965;p74"/>
            <p:cNvSpPr/>
            <p:nvPr/>
          </p:nvSpPr>
          <p:spPr>
            <a:xfrm>
              <a:off x="1870671" y="4145082"/>
              <a:ext cx="1053507" cy="546532"/>
            </a:xfrm>
            <a:custGeom>
              <a:avLst/>
              <a:gdLst/>
              <a:ahLst/>
              <a:cxnLst/>
              <a:rect l="l" t="t" r="r" b="b"/>
              <a:pathLst>
                <a:path w="23436" h="12158" extrusionOk="0">
                  <a:moveTo>
                    <a:pt x="14347" y="0"/>
                  </a:moveTo>
                  <a:lnTo>
                    <a:pt x="0" y="2736"/>
                  </a:lnTo>
                  <a:cubicBezTo>
                    <a:pt x="0" y="2736"/>
                    <a:pt x="2684" y="12157"/>
                    <a:pt x="15107" y="12157"/>
                  </a:cubicBezTo>
                  <a:cubicBezTo>
                    <a:pt x="15502" y="12157"/>
                    <a:pt x="15907" y="12148"/>
                    <a:pt x="16323" y="12128"/>
                  </a:cubicBezTo>
                  <a:cubicBezTo>
                    <a:pt x="18602" y="12037"/>
                    <a:pt x="18846" y="12067"/>
                    <a:pt x="20122" y="11642"/>
                  </a:cubicBezTo>
                  <a:cubicBezTo>
                    <a:pt x="20760" y="7356"/>
                    <a:pt x="23435" y="4468"/>
                    <a:pt x="23435" y="4468"/>
                  </a:cubicBezTo>
                  <a:lnTo>
                    <a:pt x="14347" y="0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7" name="Google Shape;2966;p74"/>
            <p:cNvSpPr/>
            <p:nvPr/>
          </p:nvSpPr>
          <p:spPr>
            <a:xfrm>
              <a:off x="2840791" y="3750175"/>
              <a:ext cx="317005" cy="199589"/>
            </a:xfrm>
            <a:custGeom>
              <a:avLst/>
              <a:gdLst/>
              <a:ahLst/>
              <a:cxnLst/>
              <a:rect l="l" t="t" r="r" b="b"/>
              <a:pathLst>
                <a:path w="7052" h="4440" extrusionOk="0">
                  <a:moveTo>
                    <a:pt x="6049" y="1"/>
                  </a:moveTo>
                  <a:lnTo>
                    <a:pt x="0" y="3344"/>
                  </a:lnTo>
                  <a:cubicBezTo>
                    <a:pt x="0" y="3344"/>
                    <a:pt x="2900" y="4439"/>
                    <a:pt x="6890" y="4439"/>
                  </a:cubicBezTo>
                  <a:cubicBezTo>
                    <a:pt x="6944" y="4439"/>
                    <a:pt x="6998" y="4439"/>
                    <a:pt x="7052" y="4438"/>
                  </a:cubicBezTo>
                  <a:cubicBezTo>
                    <a:pt x="6079" y="3162"/>
                    <a:pt x="5958" y="1399"/>
                    <a:pt x="604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8" name="Google Shape;2967;p74"/>
            <p:cNvSpPr/>
            <p:nvPr/>
          </p:nvSpPr>
          <p:spPr>
            <a:xfrm>
              <a:off x="3273909" y="3594414"/>
              <a:ext cx="296552" cy="327973"/>
            </a:xfrm>
            <a:custGeom>
              <a:avLst/>
              <a:gdLst/>
              <a:ahLst/>
              <a:cxnLst/>
              <a:rect l="l" t="t" r="r" b="b"/>
              <a:pathLst>
                <a:path w="6597" h="7296" extrusionOk="0">
                  <a:moveTo>
                    <a:pt x="2675" y="1"/>
                  </a:moveTo>
                  <a:lnTo>
                    <a:pt x="1" y="1490"/>
                  </a:lnTo>
                  <a:cubicBezTo>
                    <a:pt x="122" y="2888"/>
                    <a:pt x="609" y="5472"/>
                    <a:pt x="2341" y="7296"/>
                  </a:cubicBezTo>
                  <a:cubicBezTo>
                    <a:pt x="3739" y="6961"/>
                    <a:pt x="5168" y="6414"/>
                    <a:pt x="6596" y="5654"/>
                  </a:cubicBezTo>
                  <a:cubicBezTo>
                    <a:pt x="4590" y="4134"/>
                    <a:pt x="3314" y="1520"/>
                    <a:pt x="267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9" name="Google Shape;2968;p74"/>
            <p:cNvSpPr/>
            <p:nvPr/>
          </p:nvSpPr>
          <p:spPr>
            <a:xfrm>
              <a:off x="3108573" y="3661349"/>
              <a:ext cx="269221" cy="288370"/>
            </a:xfrm>
            <a:custGeom>
              <a:avLst/>
              <a:gdLst/>
              <a:ahLst/>
              <a:cxnLst/>
              <a:rect l="l" t="t" r="r" b="b"/>
              <a:pathLst>
                <a:path w="5989" h="6415" extrusionOk="0">
                  <a:moveTo>
                    <a:pt x="3648" y="1"/>
                  </a:moveTo>
                  <a:lnTo>
                    <a:pt x="92" y="1977"/>
                  </a:lnTo>
                  <a:cubicBezTo>
                    <a:pt x="1" y="3375"/>
                    <a:pt x="122" y="5138"/>
                    <a:pt x="1095" y="6414"/>
                  </a:cubicBezTo>
                  <a:cubicBezTo>
                    <a:pt x="2615" y="6414"/>
                    <a:pt x="4287" y="6262"/>
                    <a:pt x="5989" y="5807"/>
                  </a:cubicBezTo>
                  <a:cubicBezTo>
                    <a:pt x="4287" y="3983"/>
                    <a:pt x="3800" y="1399"/>
                    <a:pt x="364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0" name="Google Shape;2969;p74"/>
            <p:cNvSpPr/>
            <p:nvPr/>
          </p:nvSpPr>
          <p:spPr>
            <a:xfrm>
              <a:off x="3394157" y="3584255"/>
              <a:ext cx="371712" cy="264366"/>
            </a:xfrm>
            <a:custGeom>
              <a:avLst/>
              <a:gdLst/>
              <a:ahLst/>
              <a:cxnLst/>
              <a:rect l="l" t="t" r="r" b="b"/>
              <a:pathLst>
                <a:path w="8269" h="5881" extrusionOk="0">
                  <a:moveTo>
                    <a:pt x="1609" y="0"/>
                  </a:moveTo>
                  <a:cubicBezTo>
                    <a:pt x="787" y="0"/>
                    <a:pt x="244" y="75"/>
                    <a:pt x="244" y="75"/>
                  </a:cubicBezTo>
                  <a:lnTo>
                    <a:pt x="0" y="227"/>
                  </a:lnTo>
                  <a:cubicBezTo>
                    <a:pt x="639" y="1746"/>
                    <a:pt x="1915" y="4360"/>
                    <a:pt x="3921" y="5880"/>
                  </a:cubicBezTo>
                  <a:cubicBezTo>
                    <a:pt x="5411" y="5090"/>
                    <a:pt x="6870" y="4026"/>
                    <a:pt x="8268" y="2658"/>
                  </a:cubicBezTo>
                  <a:cubicBezTo>
                    <a:pt x="6575" y="360"/>
                    <a:pt x="3417" y="0"/>
                    <a:pt x="1609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1" name="Google Shape;2970;p74"/>
            <p:cNvSpPr/>
            <p:nvPr/>
          </p:nvSpPr>
          <p:spPr>
            <a:xfrm>
              <a:off x="2219098" y="4600047"/>
              <a:ext cx="776105" cy="304733"/>
            </a:xfrm>
            <a:custGeom>
              <a:avLst/>
              <a:gdLst/>
              <a:ahLst/>
              <a:cxnLst/>
              <a:rect l="l" t="t" r="r" b="b"/>
              <a:pathLst>
                <a:path w="17265" h="6779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0" y="973"/>
                    <a:pt x="1763" y="6779"/>
                    <a:pt x="6140" y="6779"/>
                  </a:cubicBezTo>
                  <a:cubicBezTo>
                    <a:pt x="10760" y="6779"/>
                    <a:pt x="17265" y="2463"/>
                    <a:pt x="17265" y="2463"/>
                  </a:cubicBezTo>
                  <a:lnTo>
                    <a:pt x="16566" y="1581"/>
                  </a:lnTo>
                  <a:cubicBezTo>
                    <a:pt x="14669" y="2630"/>
                    <a:pt x="9963" y="5031"/>
                    <a:pt x="6506" y="5031"/>
                  </a:cubicBezTo>
                  <a:cubicBezTo>
                    <a:pt x="5754" y="5031"/>
                    <a:pt x="5060" y="4917"/>
                    <a:pt x="4468" y="4651"/>
                  </a:cubicBezTo>
                  <a:cubicBezTo>
                    <a:pt x="2949" y="3983"/>
                    <a:pt x="2918" y="1338"/>
                    <a:pt x="2979" y="1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2" name="Google Shape;2971;p74"/>
            <p:cNvSpPr/>
            <p:nvPr/>
          </p:nvSpPr>
          <p:spPr>
            <a:xfrm>
              <a:off x="2348876" y="4585032"/>
              <a:ext cx="240541" cy="241170"/>
            </a:xfrm>
            <a:custGeom>
              <a:avLst/>
              <a:gdLst/>
              <a:ahLst/>
              <a:cxnLst/>
              <a:rect l="l" t="t" r="r" b="b"/>
              <a:pathLst>
                <a:path w="5351" h="5365" extrusionOk="0">
                  <a:moveTo>
                    <a:pt x="2828" y="0"/>
                  </a:moveTo>
                  <a:cubicBezTo>
                    <a:pt x="2068" y="92"/>
                    <a:pt x="1369" y="183"/>
                    <a:pt x="730" y="213"/>
                  </a:cubicBezTo>
                  <a:cubicBezTo>
                    <a:pt x="487" y="244"/>
                    <a:pt x="305" y="274"/>
                    <a:pt x="92" y="365"/>
                  </a:cubicBezTo>
                  <a:cubicBezTo>
                    <a:pt x="1" y="1672"/>
                    <a:pt x="62" y="4317"/>
                    <a:pt x="1581" y="4985"/>
                  </a:cubicBezTo>
                  <a:cubicBezTo>
                    <a:pt x="2156" y="5253"/>
                    <a:pt x="2839" y="5365"/>
                    <a:pt x="3578" y="5365"/>
                  </a:cubicBezTo>
                  <a:cubicBezTo>
                    <a:pt x="4011" y="5365"/>
                    <a:pt x="4464" y="5326"/>
                    <a:pt x="4925" y="5259"/>
                  </a:cubicBezTo>
                  <a:cubicBezTo>
                    <a:pt x="5350" y="2128"/>
                    <a:pt x="3952" y="669"/>
                    <a:pt x="2828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3" name="Google Shape;2972;p74"/>
            <p:cNvSpPr/>
            <p:nvPr/>
          </p:nvSpPr>
          <p:spPr>
            <a:xfrm>
              <a:off x="2475957" y="4515356"/>
              <a:ext cx="487825" cy="306082"/>
            </a:xfrm>
            <a:custGeom>
              <a:avLst/>
              <a:gdLst/>
              <a:ahLst/>
              <a:cxnLst/>
              <a:rect l="l" t="t" r="r" b="b"/>
              <a:pathLst>
                <a:path w="10852" h="6809" extrusionOk="0">
                  <a:moveTo>
                    <a:pt x="8147" y="0"/>
                  </a:moveTo>
                  <a:cubicBezTo>
                    <a:pt x="8147" y="0"/>
                    <a:pt x="3678" y="1034"/>
                    <a:pt x="1" y="1550"/>
                  </a:cubicBezTo>
                  <a:cubicBezTo>
                    <a:pt x="1125" y="2219"/>
                    <a:pt x="2523" y="3678"/>
                    <a:pt x="2098" y="6809"/>
                  </a:cubicBezTo>
                  <a:cubicBezTo>
                    <a:pt x="5350" y="6353"/>
                    <a:pt x="9180" y="4377"/>
                    <a:pt x="10852" y="3465"/>
                  </a:cubicBezTo>
                  <a:lnTo>
                    <a:pt x="814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624" name="Google Shape;2973;p74"/>
            <p:cNvGrpSpPr/>
            <p:nvPr/>
          </p:nvGrpSpPr>
          <p:grpSpPr>
            <a:xfrm rot="182285">
              <a:off x="1197024" y="1577216"/>
              <a:ext cx="2578355" cy="1830116"/>
              <a:chOff x="1197058" y="1577171"/>
              <a:chExt cx="2578341" cy="1830106"/>
            </a:xfrm>
          </p:grpSpPr>
          <p:sp>
            <p:nvSpPr>
              <p:cNvPr id="666" name="Google Shape;2974;p74"/>
              <p:cNvSpPr/>
              <p:nvPr/>
            </p:nvSpPr>
            <p:spPr>
              <a:xfrm>
                <a:off x="1197058" y="1738236"/>
                <a:ext cx="2578341" cy="1380716"/>
              </a:xfrm>
              <a:custGeom>
                <a:avLst/>
                <a:gdLst/>
                <a:ahLst/>
                <a:cxnLst/>
                <a:rect l="l" t="t" r="r" b="b"/>
                <a:pathLst>
                  <a:path w="57357" h="30715" extrusionOk="0">
                    <a:moveTo>
                      <a:pt x="32117" y="0"/>
                    </a:moveTo>
                    <a:cubicBezTo>
                      <a:pt x="29328" y="0"/>
                      <a:pt x="26961" y="958"/>
                      <a:pt x="26961" y="958"/>
                    </a:cubicBezTo>
                    <a:cubicBezTo>
                      <a:pt x="26080" y="1322"/>
                      <a:pt x="24864" y="1231"/>
                      <a:pt x="23922" y="1414"/>
                    </a:cubicBezTo>
                    <a:cubicBezTo>
                      <a:pt x="22615" y="1657"/>
                      <a:pt x="21277" y="1961"/>
                      <a:pt x="20031" y="2417"/>
                    </a:cubicBezTo>
                    <a:cubicBezTo>
                      <a:pt x="18146" y="3085"/>
                      <a:pt x="16383" y="4119"/>
                      <a:pt x="15137" y="5669"/>
                    </a:cubicBezTo>
                    <a:cubicBezTo>
                      <a:pt x="13557" y="7614"/>
                      <a:pt x="13769" y="9590"/>
                      <a:pt x="13161" y="11839"/>
                    </a:cubicBezTo>
                    <a:cubicBezTo>
                      <a:pt x="12736" y="13389"/>
                      <a:pt x="11824" y="14818"/>
                      <a:pt x="10791" y="16034"/>
                    </a:cubicBezTo>
                    <a:cubicBezTo>
                      <a:pt x="8967" y="18253"/>
                      <a:pt x="6566" y="20046"/>
                      <a:pt x="4012" y="21353"/>
                    </a:cubicBezTo>
                    <a:cubicBezTo>
                      <a:pt x="547" y="23086"/>
                      <a:pt x="0" y="28435"/>
                      <a:pt x="547" y="30685"/>
                    </a:cubicBezTo>
                    <a:cubicBezTo>
                      <a:pt x="861" y="30705"/>
                      <a:pt x="1226" y="30715"/>
                      <a:pt x="1636" y="30715"/>
                    </a:cubicBezTo>
                    <a:cubicBezTo>
                      <a:pt x="2455" y="30715"/>
                      <a:pt x="3455" y="30674"/>
                      <a:pt x="4590" y="30593"/>
                    </a:cubicBezTo>
                    <a:cubicBezTo>
                      <a:pt x="4468" y="29043"/>
                      <a:pt x="4651" y="27493"/>
                      <a:pt x="5411" y="25912"/>
                    </a:cubicBezTo>
                    <a:lnTo>
                      <a:pt x="5411" y="25912"/>
                    </a:lnTo>
                    <a:cubicBezTo>
                      <a:pt x="5107" y="27250"/>
                      <a:pt x="5411" y="29286"/>
                      <a:pt x="5654" y="30472"/>
                    </a:cubicBezTo>
                    <a:cubicBezTo>
                      <a:pt x="7994" y="30259"/>
                      <a:pt x="10791" y="29864"/>
                      <a:pt x="13769" y="29408"/>
                    </a:cubicBezTo>
                    <a:lnTo>
                      <a:pt x="13769" y="26976"/>
                    </a:lnTo>
                    <a:lnTo>
                      <a:pt x="14833" y="29226"/>
                    </a:lnTo>
                    <a:cubicBezTo>
                      <a:pt x="23222" y="27827"/>
                      <a:pt x="32645" y="25639"/>
                      <a:pt x="36961" y="23663"/>
                    </a:cubicBezTo>
                    <a:cubicBezTo>
                      <a:pt x="40335" y="22143"/>
                      <a:pt x="44834" y="20897"/>
                      <a:pt x="48755" y="20016"/>
                    </a:cubicBezTo>
                    <a:lnTo>
                      <a:pt x="47326" y="16429"/>
                    </a:lnTo>
                    <a:lnTo>
                      <a:pt x="47326" y="16429"/>
                    </a:lnTo>
                    <a:cubicBezTo>
                      <a:pt x="47327" y="16429"/>
                      <a:pt x="48846" y="17341"/>
                      <a:pt x="50396" y="19651"/>
                    </a:cubicBezTo>
                    <a:cubicBezTo>
                      <a:pt x="51612" y="19377"/>
                      <a:pt x="52737" y="19134"/>
                      <a:pt x="53709" y="18952"/>
                    </a:cubicBezTo>
                    <a:lnTo>
                      <a:pt x="53466" y="17159"/>
                    </a:lnTo>
                    <a:lnTo>
                      <a:pt x="54652" y="18769"/>
                    </a:lnTo>
                    <a:cubicBezTo>
                      <a:pt x="56323" y="18466"/>
                      <a:pt x="57357" y="18314"/>
                      <a:pt x="57357" y="18314"/>
                    </a:cubicBezTo>
                    <a:cubicBezTo>
                      <a:pt x="57357" y="18314"/>
                      <a:pt x="56597" y="11201"/>
                      <a:pt x="51430" y="10350"/>
                    </a:cubicBezTo>
                    <a:cubicBezTo>
                      <a:pt x="46293" y="9499"/>
                      <a:pt x="44803" y="11657"/>
                      <a:pt x="38967" y="3268"/>
                    </a:cubicBezTo>
                    <a:cubicBezTo>
                      <a:pt x="37178" y="695"/>
                      <a:pt x="34494" y="0"/>
                      <a:pt x="32117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7" name="Google Shape;2975;p74"/>
              <p:cNvSpPr/>
              <p:nvPr/>
            </p:nvSpPr>
            <p:spPr>
              <a:xfrm>
                <a:off x="1434767" y="2107835"/>
                <a:ext cx="2176690" cy="986528"/>
              </a:xfrm>
              <a:custGeom>
                <a:avLst/>
                <a:gdLst/>
                <a:ahLst/>
                <a:cxnLst/>
                <a:rect l="l" t="t" r="r" b="b"/>
                <a:pathLst>
                  <a:path w="48422" h="21946" extrusionOk="0">
                    <a:moveTo>
                      <a:pt x="34227" y="0"/>
                    </a:moveTo>
                    <a:cubicBezTo>
                      <a:pt x="34227" y="0"/>
                      <a:pt x="26628" y="3769"/>
                      <a:pt x="13314" y="9362"/>
                    </a:cubicBezTo>
                    <a:cubicBezTo>
                      <a:pt x="1" y="14985"/>
                      <a:pt x="3162" y="21946"/>
                      <a:pt x="3162" y="21946"/>
                    </a:cubicBezTo>
                    <a:cubicBezTo>
                      <a:pt x="3162" y="21946"/>
                      <a:pt x="5290" y="21672"/>
                      <a:pt x="8421" y="21186"/>
                    </a:cubicBezTo>
                    <a:lnTo>
                      <a:pt x="8481" y="18724"/>
                    </a:lnTo>
                    <a:lnTo>
                      <a:pt x="9515" y="21004"/>
                    </a:lnTo>
                    <a:cubicBezTo>
                      <a:pt x="14804" y="20122"/>
                      <a:pt x="22311" y="18694"/>
                      <a:pt x="27600" y="16931"/>
                    </a:cubicBezTo>
                    <a:cubicBezTo>
                      <a:pt x="33163" y="14529"/>
                      <a:pt x="39272" y="12827"/>
                      <a:pt x="43406" y="11824"/>
                    </a:cubicBezTo>
                    <a:lnTo>
                      <a:pt x="42038" y="8207"/>
                    </a:lnTo>
                    <a:lnTo>
                      <a:pt x="42038" y="8207"/>
                    </a:lnTo>
                    <a:cubicBezTo>
                      <a:pt x="42039" y="8207"/>
                      <a:pt x="43710" y="9332"/>
                      <a:pt x="45169" y="11429"/>
                    </a:cubicBezTo>
                    <a:cubicBezTo>
                      <a:pt x="47175" y="10973"/>
                      <a:pt x="48421" y="10730"/>
                      <a:pt x="48421" y="10730"/>
                    </a:cubicBezTo>
                    <a:cubicBezTo>
                      <a:pt x="48421" y="10730"/>
                      <a:pt x="48239" y="5927"/>
                      <a:pt x="43588" y="5076"/>
                    </a:cubicBezTo>
                    <a:cubicBezTo>
                      <a:pt x="38968" y="4225"/>
                      <a:pt x="34227" y="0"/>
                      <a:pt x="34227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8" name="Google Shape;2976;p74"/>
              <p:cNvSpPr/>
              <p:nvPr/>
            </p:nvSpPr>
            <p:spPr>
              <a:xfrm>
                <a:off x="1923940" y="1820139"/>
                <a:ext cx="1049416" cy="708586"/>
              </a:xfrm>
              <a:custGeom>
                <a:avLst/>
                <a:gdLst/>
                <a:ahLst/>
                <a:cxnLst/>
                <a:rect l="l" t="t" r="r" b="b"/>
                <a:pathLst>
                  <a:path w="23345" h="15763" extrusionOk="0">
                    <a:moveTo>
                      <a:pt x="15712" y="0"/>
                    </a:moveTo>
                    <a:cubicBezTo>
                      <a:pt x="14925" y="0"/>
                      <a:pt x="14127" y="123"/>
                      <a:pt x="13344" y="382"/>
                    </a:cubicBezTo>
                    <a:lnTo>
                      <a:pt x="6110" y="2783"/>
                    </a:lnTo>
                    <a:cubicBezTo>
                      <a:pt x="2159" y="4090"/>
                      <a:pt x="1" y="8406"/>
                      <a:pt x="1308" y="12388"/>
                    </a:cubicBezTo>
                    <a:lnTo>
                      <a:pt x="2432" y="15762"/>
                    </a:lnTo>
                    <a:cubicBezTo>
                      <a:pt x="4925" y="13969"/>
                      <a:pt x="11794" y="8498"/>
                      <a:pt x="11703" y="3026"/>
                    </a:cubicBezTo>
                    <a:lnTo>
                      <a:pt x="11703" y="3026"/>
                    </a:lnTo>
                    <a:cubicBezTo>
                      <a:pt x="13704" y="5001"/>
                      <a:pt x="17920" y="6470"/>
                      <a:pt x="21887" y="6470"/>
                    </a:cubicBezTo>
                    <a:cubicBezTo>
                      <a:pt x="22378" y="6470"/>
                      <a:pt x="22866" y="6447"/>
                      <a:pt x="23345" y="6400"/>
                    </a:cubicBezTo>
                    <a:lnTo>
                      <a:pt x="22949" y="5184"/>
                    </a:lnTo>
                    <a:cubicBezTo>
                      <a:pt x="21901" y="2016"/>
                      <a:pt x="18898" y="0"/>
                      <a:pt x="15712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9" name="Google Shape;2977;p74"/>
              <p:cNvSpPr/>
              <p:nvPr/>
            </p:nvSpPr>
            <p:spPr>
              <a:xfrm>
                <a:off x="2033265" y="1964347"/>
                <a:ext cx="1102685" cy="1442930"/>
              </a:xfrm>
              <a:custGeom>
                <a:avLst/>
                <a:gdLst/>
                <a:ahLst/>
                <a:cxnLst/>
                <a:rect l="l" t="t" r="r" b="b"/>
                <a:pathLst>
                  <a:path w="24530" h="32099" extrusionOk="0">
                    <a:moveTo>
                      <a:pt x="9271" y="1"/>
                    </a:moveTo>
                    <a:cubicBezTo>
                      <a:pt x="9210" y="5411"/>
                      <a:pt x="2462" y="10761"/>
                      <a:pt x="0" y="12554"/>
                    </a:cubicBezTo>
                    <a:lnTo>
                      <a:pt x="1824" y="18025"/>
                    </a:lnTo>
                    <a:cubicBezTo>
                      <a:pt x="3040" y="21734"/>
                      <a:pt x="6414" y="24165"/>
                      <a:pt x="10122" y="24408"/>
                    </a:cubicBezTo>
                    <a:lnTo>
                      <a:pt x="9697" y="25685"/>
                    </a:lnTo>
                    <a:lnTo>
                      <a:pt x="7447" y="25381"/>
                    </a:lnTo>
                    <a:lnTo>
                      <a:pt x="7447" y="25381"/>
                    </a:lnTo>
                    <a:cubicBezTo>
                      <a:pt x="7447" y="25381"/>
                      <a:pt x="8147" y="32098"/>
                      <a:pt x="14560" y="32098"/>
                    </a:cubicBezTo>
                    <a:cubicBezTo>
                      <a:pt x="20973" y="32098"/>
                      <a:pt x="19514" y="28299"/>
                      <a:pt x="19514" y="28299"/>
                    </a:cubicBezTo>
                    <a:lnTo>
                      <a:pt x="17782" y="27630"/>
                    </a:lnTo>
                    <a:cubicBezTo>
                      <a:pt x="17448" y="27692"/>
                      <a:pt x="17147" y="27722"/>
                      <a:pt x="16877" y="27722"/>
                    </a:cubicBezTo>
                    <a:cubicBezTo>
                      <a:pt x="14237" y="27722"/>
                      <a:pt x="14456" y="24884"/>
                      <a:pt x="14925" y="21521"/>
                    </a:cubicBezTo>
                    <a:cubicBezTo>
                      <a:pt x="24530" y="18451"/>
                      <a:pt x="20061" y="7752"/>
                      <a:pt x="18542" y="5198"/>
                    </a:cubicBezTo>
                    <a:cubicBezTo>
                      <a:pt x="13678" y="4834"/>
                      <a:pt x="10669" y="1824"/>
                      <a:pt x="9271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0" name="Google Shape;2978;p74"/>
              <p:cNvSpPr/>
              <p:nvPr/>
            </p:nvSpPr>
            <p:spPr>
              <a:xfrm>
                <a:off x="2445602" y="1956165"/>
                <a:ext cx="709171" cy="1254400"/>
              </a:xfrm>
              <a:custGeom>
                <a:avLst/>
                <a:gdLst/>
                <a:ahLst/>
                <a:cxnLst/>
                <a:rect l="l" t="t" r="r" b="b"/>
                <a:pathLst>
                  <a:path w="15776" h="27905" extrusionOk="0">
                    <a:moveTo>
                      <a:pt x="0" y="0"/>
                    </a:moveTo>
                    <a:cubicBezTo>
                      <a:pt x="0" y="61"/>
                      <a:pt x="0" y="122"/>
                      <a:pt x="0" y="183"/>
                    </a:cubicBezTo>
                    <a:cubicBezTo>
                      <a:pt x="1398" y="2006"/>
                      <a:pt x="4407" y="5016"/>
                      <a:pt x="9271" y="5380"/>
                    </a:cubicBezTo>
                    <a:cubicBezTo>
                      <a:pt x="10760" y="7934"/>
                      <a:pt x="15259" y="18633"/>
                      <a:pt x="5654" y="21703"/>
                    </a:cubicBezTo>
                    <a:cubicBezTo>
                      <a:pt x="5185" y="25066"/>
                      <a:pt x="4966" y="27904"/>
                      <a:pt x="7606" y="27904"/>
                    </a:cubicBezTo>
                    <a:cubicBezTo>
                      <a:pt x="7876" y="27904"/>
                      <a:pt x="8177" y="27874"/>
                      <a:pt x="8511" y="27812"/>
                    </a:cubicBezTo>
                    <a:lnTo>
                      <a:pt x="7964" y="27600"/>
                    </a:lnTo>
                    <a:lnTo>
                      <a:pt x="8450" y="22767"/>
                    </a:lnTo>
                    <a:cubicBezTo>
                      <a:pt x="13222" y="21064"/>
                      <a:pt x="15775" y="15836"/>
                      <a:pt x="14195" y="11034"/>
                    </a:cubicBezTo>
                    <a:lnTo>
                      <a:pt x="11642" y="3374"/>
                    </a:lnTo>
                    <a:cubicBezTo>
                      <a:pt x="11163" y="3421"/>
                      <a:pt x="10675" y="3444"/>
                      <a:pt x="10184" y="3444"/>
                    </a:cubicBezTo>
                    <a:cubicBezTo>
                      <a:pt x="6217" y="3444"/>
                      <a:pt x="2001" y="1975"/>
                      <a:pt x="0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1" name="Google Shape;2979;p74"/>
              <p:cNvSpPr/>
              <p:nvPr/>
            </p:nvSpPr>
            <p:spPr>
              <a:xfrm>
                <a:off x="2346134" y="2378269"/>
                <a:ext cx="43784" cy="7399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46" extrusionOk="0">
                    <a:moveTo>
                      <a:pt x="421" y="1"/>
                    </a:moveTo>
                    <a:cubicBezTo>
                      <a:pt x="413" y="1"/>
                      <a:pt x="404" y="1"/>
                      <a:pt x="396" y="3"/>
                    </a:cubicBezTo>
                    <a:cubicBezTo>
                      <a:pt x="153" y="33"/>
                      <a:pt x="1" y="428"/>
                      <a:pt x="62" y="884"/>
                    </a:cubicBezTo>
                    <a:cubicBezTo>
                      <a:pt x="91" y="1321"/>
                      <a:pt x="315" y="1646"/>
                      <a:pt x="548" y="1646"/>
                    </a:cubicBezTo>
                    <a:cubicBezTo>
                      <a:pt x="558" y="1646"/>
                      <a:pt x="568" y="1645"/>
                      <a:pt x="578" y="1644"/>
                    </a:cubicBezTo>
                    <a:cubicBezTo>
                      <a:pt x="822" y="1614"/>
                      <a:pt x="974" y="1218"/>
                      <a:pt x="913" y="793"/>
                    </a:cubicBezTo>
                    <a:cubicBezTo>
                      <a:pt x="854" y="355"/>
                      <a:pt x="628" y="1"/>
                      <a:pt x="421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2" name="Google Shape;2980;p74"/>
              <p:cNvSpPr/>
              <p:nvPr/>
            </p:nvSpPr>
            <p:spPr>
              <a:xfrm>
                <a:off x="2857154" y="2262202"/>
                <a:ext cx="43784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45" extrusionOk="0">
                    <a:moveTo>
                      <a:pt x="396" y="1"/>
                    </a:moveTo>
                    <a:cubicBezTo>
                      <a:pt x="153" y="31"/>
                      <a:pt x="1" y="426"/>
                      <a:pt x="62" y="882"/>
                    </a:cubicBezTo>
                    <a:cubicBezTo>
                      <a:pt x="91" y="1319"/>
                      <a:pt x="315" y="1644"/>
                      <a:pt x="548" y="1644"/>
                    </a:cubicBezTo>
                    <a:cubicBezTo>
                      <a:pt x="558" y="1644"/>
                      <a:pt x="568" y="1644"/>
                      <a:pt x="578" y="1642"/>
                    </a:cubicBezTo>
                    <a:cubicBezTo>
                      <a:pt x="822" y="1612"/>
                      <a:pt x="974" y="1247"/>
                      <a:pt x="913" y="791"/>
                    </a:cubicBezTo>
                    <a:cubicBezTo>
                      <a:pt x="852" y="335"/>
                      <a:pt x="609" y="1"/>
                      <a:pt x="396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3" name="Google Shape;2981;p74"/>
              <p:cNvSpPr/>
              <p:nvPr/>
            </p:nvSpPr>
            <p:spPr>
              <a:xfrm>
                <a:off x="2714295" y="2280812"/>
                <a:ext cx="122406" cy="196128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4363" extrusionOk="0">
                    <a:moveTo>
                      <a:pt x="326" y="1"/>
                    </a:moveTo>
                    <a:cubicBezTo>
                      <a:pt x="161" y="1"/>
                      <a:pt x="1" y="215"/>
                      <a:pt x="139" y="377"/>
                    </a:cubicBezTo>
                    <a:cubicBezTo>
                      <a:pt x="815" y="1194"/>
                      <a:pt x="1465" y="1985"/>
                      <a:pt x="2138" y="2774"/>
                    </a:cubicBezTo>
                    <a:lnTo>
                      <a:pt x="2138" y="2774"/>
                    </a:lnTo>
                    <a:cubicBezTo>
                      <a:pt x="1567" y="3156"/>
                      <a:pt x="978" y="3557"/>
                      <a:pt x="413" y="3933"/>
                    </a:cubicBezTo>
                    <a:cubicBezTo>
                      <a:pt x="208" y="4062"/>
                      <a:pt x="327" y="4363"/>
                      <a:pt x="515" y="4363"/>
                    </a:cubicBezTo>
                    <a:cubicBezTo>
                      <a:pt x="550" y="4363"/>
                      <a:pt x="588" y="4352"/>
                      <a:pt x="626" y="4329"/>
                    </a:cubicBezTo>
                    <a:cubicBezTo>
                      <a:pt x="1264" y="3873"/>
                      <a:pt x="1902" y="3447"/>
                      <a:pt x="2571" y="3022"/>
                    </a:cubicBezTo>
                    <a:cubicBezTo>
                      <a:pt x="2693" y="2930"/>
                      <a:pt x="2723" y="2778"/>
                      <a:pt x="2601" y="2657"/>
                    </a:cubicBezTo>
                    <a:cubicBezTo>
                      <a:pt x="1902" y="1806"/>
                      <a:pt x="1173" y="955"/>
                      <a:pt x="474" y="73"/>
                    </a:cubicBezTo>
                    <a:cubicBezTo>
                      <a:pt x="430" y="22"/>
                      <a:pt x="378" y="1"/>
                      <a:pt x="326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4" name="Google Shape;2982;p74"/>
              <p:cNvSpPr/>
              <p:nvPr/>
            </p:nvSpPr>
            <p:spPr>
              <a:xfrm>
                <a:off x="2250520" y="2500540"/>
                <a:ext cx="214558" cy="202466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504" extrusionOk="0">
                    <a:moveTo>
                      <a:pt x="2384" y="1"/>
                    </a:moveTo>
                    <a:cubicBezTo>
                      <a:pt x="2290" y="1"/>
                      <a:pt x="2194" y="6"/>
                      <a:pt x="2098" y="18"/>
                    </a:cubicBezTo>
                    <a:cubicBezTo>
                      <a:pt x="851" y="170"/>
                      <a:pt x="0" y="1264"/>
                      <a:pt x="152" y="2511"/>
                    </a:cubicBezTo>
                    <a:cubicBezTo>
                      <a:pt x="293" y="3663"/>
                      <a:pt x="1239" y="4503"/>
                      <a:pt x="2366" y="4503"/>
                    </a:cubicBezTo>
                    <a:cubicBezTo>
                      <a:pt x="2458" y="4503"/>
                      <a:pt x="2551" y="4498"/>
                      <a:pt x="2645" y="4486"/>
                    </a:cubicBezTo>
                    <a:cubicBezTo>
                      <a:pt x="3891" y="4334"/>
                      <a:pt x="4772" y="3210"/>
                      <a:pt x="4620" y="1963"/>
                    </a:cubicBezTo>
                    <a:cubicBezTo>
                      <a:pt x="4452" y="814"/>
                      <a:pt x="3508" y="1"/>
                      <a:pt x="238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5" name="Google Shape;2983;p74"/>
              <p:cNvSpPr/>
              <p:nvPr/>
            </p:nvSpPr>
            <p:spPr>
              <a:xfrm>
                <a:off x="2866729" y="2370762"/>
                <a:ext cx="215952" cy="203815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534" extrusionOk="0">
                    <a:moveTo>
                      <a:pt x="2408" y="1"/>
                    </a:moveTo>
                    <a:cubicBezTo>
                      <a:pt x="2316" y="1"/>
                      <a:pt x="2222" y="6"/>
                      <a:pt x="2128" y="18"/>
                    </a:cubicBezTo>
                    <a:cubicBezTo>
                      <a:pt x="882" y="170"/>
                      <a:pt x="1" y="1294"/>
                      <a:pt x="153" y="2540"/>
                    </a:cubicBezTo>
                    <a:cubicBezTo>
                      <a:pt x="293" y="3693"/>
                      <a:pt x="1265" y="4533"/>
                      <a:pt x="2396" y="4533"/>
                    </a:cubicBezTo>
                    <a:cubicBezTo>
                      <a:pt x="2488" y="4533"/>
                      <a:pt x="2582" y="4528"/>
                      <a:pt x="2676" y="4516"/>
                    </a:cubicBezTo>
                    <a:cubicBezTo>
                      <a:pt x="3922" y="4364"/>
                      <a:pt x="4803" y="3240"/>
                      <a:pt x="4651" y="1993"/>
                    </a:cubicBezTo>
                    <a:cubicBezTo>
                      <a:pt x="4511" y="841"/>
                      <a:pt x="3539" y="1"/>
                      <a:pt x="2408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6" name="Google Shape;2984;p74"/>
              <p:cNvSpPr/>
              <p:nvPr/>
            </p:nvSpPr>
            <p:spPr>
              <a:xfrm>
                <a:off x="2523786" y="2655671"/>
                <a:ext cx="122990" cy="30163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671" extrusionOk="0">
                    <a:moveTo>
                      <a:pt x="1059" y="0"/>
                    </a:moveTo>
                    <a:cubicBezTo>
                      <a:pt x="804" y="0"/>
                      <a:pt x="549" y="32"/>
                      <a:pt x="304" y="93"/>
                    </a:cubicBezTo>
                    <a:cubicBezTo>
                      <a:pt x="183" y="123"/>
                      <a:pt x="92" y="184"/>
                      <a:pt x="0" y="245"/>
                    </a:cubicBezTo>
                    <a:cubicBezTo>
                      <a:pt x="456" y="488"/>
                      <a:pt x="1034" y="640"/>
                      <a:pt x="1763" y="671"/>
                    </a:cubicBezTo>
                    <a:cubicBezTo>
                      <a:pt x="2098" y="671"/>
                      <a:pt x="2402" y="640"/>
                      <a:pt x="2736" y="579"/>
                    </a:cubicBezTo>
                    <a:cubicBezTo>
                      <a:pt x="2554" y="427"/>
                      <a:pt x="2371" y="306"/>
                      <a:pt x="2158" y="215"/>
                    </a:cubicBezTo>
                    <a:cubicBezTo>
                      <a:pt x="1814" y="69"/>
                      <a:pt x="1437" y="0"/>
                      <a:pt x="105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7" name="Google Shape;2985;p74"/>
              <p:cNvSpPr/>
              <p:nvPr/>
            </p:nvSpPr>
            <p:spPr>
              <a:xfrm>
                <a:off x="2462291" y="2556776"/>
                <a:ext cx="278795" cy="124968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2780" extrusionOk="0">
                    <a:moveTo>
                      <a:pt x="1038" y="1"/>
                    </a:moveTo>
                    <a:cubicBezTo>
                      <a:pt x="795" y="1"/>
                      <a:pt x="560" y="111"/>
                      <a:pt x="335" y="409"/>
                    </a:cubicBezTo>
                    <a:cubicBezTo>
                      <a:pt x="1" y="864"/>
                      <a:pt x="244" y="1867"/>
                      <a:pt x="1368" y="2445"/>
                    </a:cubicBezTo>
                    <a:cubicBezTo>
                      <a:pt x="1460" y="2384"/>
                      <a:pt x="1551" y="2323"/>
                      <a:pt x="1672" y="2293"/>
                    </a:cubicBezTo>
                    <a:cubicBezTo>
                      <a:pt x="1912" y="2221"/>
                      <a:pt x="2161" y="2187"/>
                      <a:pt x="2411" y="2187"/>
                    </a:cubicBezTo>
                    <a:cubicBezTo>
                      <a:pt x="2794" y="2187"/>
                      <a:pt x="3177" y="2267"/>
                      <a:pt x="3526" y="2415"/>
                    </a:cubicBezTo>
                    <a:cubicBezTo>
                      <a:pt x="3739" y="2506"/>
                      <a:pt x="3922" y="2627"/>
                      <a:pt x="4104" y="2779"/>
                    </a:cubicBezTo>
                    <a:cubicBezTo>
                      <a:pt x="5229" y="2597"/>
                      <a:pt x="6201" y="1989"/>
                      <a:pt x="6019" y="1016"/>
                    </a:cubicBezTo>
                    <a:cubicBezTo>
                      <a:pt x="5929" y="524"/>
                      <a:pt x="5478" y="230"/>
                      <a:pt x="5015" y="230"/>
                    </a:cubicBezTo>
                    <a:cubicBezTo>
                      <a:pt x="4849" y="230"/>
                      <a:pt x="4682" y="267"/>
                      <a:pt x="4530" y="348"/>
                    </a:cubicBezTo>
                    <a:cubicBezTo>
                      <a:pt x="4195" y="530"/>
                      <a:pt x="3891" y="804"/>
                      <a:pt x="3526" y="895"/>
                    </a:cubicBezTo>
                    <a:cubicBezTo>
                      <a:pt x="3447" y="916"/>
                      <a:pt x="3367" y="926"/>
                      <a:pt x="3287" y="926"/>
                    </a:cubicBezTo>
                    <a:cubicBezTo>
                      <a:pt x="2511" y="926"/>
                      <a:pt x="1741" y="1"/>
                      <a:pt x="1038" y="1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8" name="Google Shape;2986;p74"/>
              <p:cNvSpPr/>
              <p:nvPr/>
            </p:nvSpPr>
            <p:spPr>
              <a:xfrm>
                <a:off x="1810615" y="2561810"/>
                <a:ext cx="310127" cy="258477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750" extrusionOk="0">
                    <a:moveTo>
                      <a:pt x="3640" y="1"/>
                    </a:moveTo>
                    <a:cubicBezTo>
                      <a:pt x="2908" y="1"/>
                      <a:pt x="2055" y="199"/>
                      <a:pt x="1336" y="904"/>
                    </a:cubicBezTo>
                    <a:cubicBezTo>
                      <a:pt x="1" y="2240"/>
                      <a:pt x="738" y="5749"/>
                      <a:pt x="4138" y="5749"/>
                    </a:cubicBezTo>
                    <a:cubicBezTo>
                      <a:pt x="4916" y="5749"/>
                      <a:pt x="5834" y="5565"/>
                      <a:pt x="6899" y="5129"/>
                    </a:cubicBezTo>
                    <a:lnTo>
                      <a:pt x="5318" y="327"/>
                    </a:lnTo>
                    <a:cubicBezTo>
                      <a:pt x="5318" y="327"/>
                      <a:pt x="4579" y="1"/>
                      <a:pt x="3640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9" name="Google Shape;2987;p74"/>
              <p:cNvSpPr/>
              <p:nvPr/>
            </p:nvSpPr>
            <p:spPr>
              <a:xfrm>
                <a:off x="1881595" y="2633779"/>
                <a:ext cx="193026" cy="127620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2839" extrusionOk="0">
                    <a:moveTo>
                      <a:pt x="417" y="0"/>
                    </a:moveTo>
                    <a:cubicBezTo>
                      <a:pt x="380" y="0"/>
                      <a:pt x="342" y="1"/>
                      <a:pt x="304" y="3"/>
                    </a:cubicBezTo>
                    <a:cubicBezTo>
                      <a:pt x="0" y="33"/>
                      <a:pt x="0" y="489"/>
                      <a:pt x="304" y="489"/>
                    </a:cubicBezTo>
                    <a:cubicBezTo>
                      <a:pt x="339" y="487"/>
                      <a:pt x="374" y="487"/>
                      <a:pt x="409" y="487"/>
                    </a:cubicBezTo>
                    <a:cubicBezTo>
                      <a:pt x="1128" y="487"/>
                      <a:pt x="1791" y="783"/>
                      <a:pt x="2371" y="1218"/>
                    </a:cubicBezTo>
                    <a:cubicBezTo>
                      <a:pt x="2133" y="1175"/>
                      <a:pt x="1882" y="1147"/>
                      <a:pt x="1634" y="1147"/>
                    </a:cubicBezTo>
                    <a:cubicBezTo>
                      <a:pt x="1187" y="1147"/>
                      <a:pt x="747" y="1238"/>
                      <a:pt x="396" y="1492"/>
                    </a:cubicBezTo>
                    <a:cubicBezTo>
                      <a:pt x="196" y="1641"/>
                      <a:pt x="324" y="1934"/>
                      <a:pt x="510" y="1934"/>
                    </a:cubicBezTo>
                    <a:cubicBezTo>
                      <a:pt x="551" y="1934"/>
                      <a:pt x="595" y="1920"/>
                      <a:pt x="639" y="1887"/>
                    </a:cubicBezTo>
                    <a:cubicBezTo>
                      <a:pt x="919" y="1680"/>
                      <a:pt x="1263" y="1604"/>
                      <a:pt x="1620" y="1604"/>
                    </a:cubicBezTo>
                    <a:cubicBezTo>
                      <a:pt x="2152" y="1604"/>
                      <a:pt x="2713" y="1772"/>
                      <a:pt x="3131" y="1917"/>
                    </a:cubicBezTo>
                    <a:cubicBezTo>
                      <a:pt x="3374" y="2161"/>
                      <a:pt x="3587" y="2465"/>
                      <a:pt x="3769" y="2738"/>
                    </a:cubicBezTo>
                    <a:cubicBezTo>
                      <a:pt x="3814" y="2809"/>
                      <a:pt x="3882" y="2839"/>
                      <a:pt x="3951" y="2839"/>
                    </a:cubicBezTo>
                    <a:cubicBezTo>
                      <a:pt x="4119" y="2839"/>
                      <a:pt x="4294" y="2667"/>
                      <a:pt x="4165" y="2495"/>
                    </a:cubicBezTo>
                    <a:cubicBezTo>
                      <a:pt x="3363" y="1248"/>
                      <a:pt x="2010" y="0"/>
                      <a:pt x="417" y="0"/>
                    </a:cubicBez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0" name="Google Shape;2988;p74"/>
              <p:cNvSpPr/>
              <p:nvPr/>
            </p:nvSpPr>
            <p:spPr>
              <a:xfrm>
                <a:off x="3005473" y="2225251"/>
                <a:ext cx="172213" cy="224223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4988" extrusionOk="0">
                    <a:moveTo>
                      <a:pt x="926" y="1"/>
                    </a:moveTo>
                    <a:cubicBezTo>
                      <a:pt x="400" y="1"/>
                      <a:pt x="0" y="185"/>
                      <a:pt x="0" y="185"/>
                    </a:cubicBezTo>
                    <a:lnTo>
                      <a:pt x="1611" y="4987"/>
                    </a:lnTo>
                    <a:cubicBezTo>
                      <a:pt x="1611" y="4987"/>
                      <a:pt x="3830" y="3498"/>
                      <a:pt x="2888" y="1400"/>
                    </a:cubicBezTo>
                    <a:cubicBezTo>
                      <a:pt x="2360" y="261"/>
                      <a:pt x="1553" y="1"/>
                      <a:pt x="92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1" name="Google Shape;2989;p74"/>
              <p:cNvSpPr/>
              <p:nvPr/>
            </p:nvSpPr>
            <p:spPr>
              <a:xfrm>
                <a:off x="2347527" y="1577171"/>
                <a:ext cx="109010" cy="249217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5544" extrusionOk="0">
                    <a:moveTo>
                      <a:pt x="1335" y="0"/>
                    </a:moveTo>
                    <a:cubicBezTo>
                      <a:pt x="1307" y="0"/>
                      <a:pt x="1277" y="4"/>
                      <a:pt x="1247" y="12"/>
                    </a:cubicBezTo>
                    <a:cubicBezTo>
                      <a:pt x="0" y="316"/>
                      <a:pt x="1702" y="5544"/>
                      <a:pt x="1702" y="5544"/>
                    </a:cubicBezTo>
                    <a:cubicBezTo>
                      <a:pt x="1702" y="5544"/>
                      <a:pt x="2424" y="0"/>
                      <a:pt x="133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2" name="Google Shape;2990;p74"/>
              <p:cNvSpPr/>
              <p:nvPr/>
            </p:nvSpPr>
            <p:spPr>
              <a:xfrm>
                <a:off x="2406280" y="1618527"/>
                <a:ext cx="169471" cy="207860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624" extrusionOk="0">
                    <a:moveTo>
                      <a:pt x="2496" y="0"/>
                    </a:moveTo>
                    <a:cubicBezTo>
                      <a:pt x="1296" y="0"/>
                      <a:pt x="0" y="4624"/>
                      <a:pt x="0" y="4624"/>
                    </a:cubicBezTo>
                    <a:cubicBezTo>
                      <a:pt x="0" y="4624"/>
                      <a:pt x="3769" y="156"/>
                      <a:pt x="2554" y="4"/>
                    </a:cubicBezTo>
                    <a:cubicBezTo>
                      <a:pt x="2535" y="1"/>
                      <a:pt x="2515" y="0"/>
                      <a:pt x="2496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2991;p74"/>
            <p:cNvSpPr/>
            <p:nvPr/>
          </p:nvSpPr>
          <p:spPr>
            <a:xfrm>
              <a:off x="1619252" y="3430293"/>
              <a:ext cx="1453854" cy="975604"/>
            </a:xfrm>
            <a:custGeom>
              <a:avLst/>
              <a:gdLst/>
              <a:ahLst/>
              <a:cxnLst/>
              <a:rect l="l" t="t" r="r" b="b"/>
              <a:pathLst>
                <a:path w="32342" h="21703" extrusionOk="0">
                  <a:moveTo>
                    <a:pt x="23792" y="1"/>
                  </a:moveTo>
                  <a:cubicBezTo>
                    <a:pt x="22994" y="1"/>
                    <a:pt x="22185" y="184"/>
                    <a:pt x="21399" y="582"/>
                  </a:cubicBezTo>
                  <a:cubicBezTo>
                    <a:pt x="19648" y="1457"/>
                    <a:pt x="17855" y="2971"/>
                    <a:pt x="15852" y="2971"/>
                  </a:cubicBezTo>
                  <a:cubicBezTo>
                    <a:pt x="15422" y="2971"/>
                    <a:pt x="14981" y="2901"/>
                    <a:pt x="14530" y="2740"/>
                  </a:cubicBezTo>
                  <a:cubicBezTo>
                    <a:pt x="12998" y="2199"/>
                    <a:pt x="11284" y="1840"/>
                    <a:pt x="9592" y="1840"/>
                  </a:cubicBezTo>
                  <a:cubicBezTo>
                    <a:pt x="8430" y="1840"/>
                    <a:pt x="7278" y="2009"/>
                    <a:pt x="6201" y="2405"/>
                  </a:cubicBezTo>
                  <a:cubicBezTo>
                    <a:pt x="6171" y="2436"/>
                    <a:pt x="6140" y="2436"/>
                    <a:pt x="6110" y="2466"/>
                  </a:cubicBezTo>
                  <a:cubicBezTo>
                    <a:pt x="2462" y="3864"/>
                    <a:pt x="0" y="7664"/>
                    <a:pt x="0" y="11554"/>
                  </a:cubicBezTo>
                  <a:cubicBezTo>
                    <a:pt x="31" y="14959"/>
                    <a:pt x="1885" y="18029"/>
                    <a:pt x="4651" y="19944"/>
                  </a:cubicBezTo>
                  <a:cubicBezTo>
                    <a:pt x="6515" y="21228"/>
                    <a:pt x="8283" y="21702"/>
                    <a:pt x="9929" y="21702"/>
                  </a:cubicBezTo>
                  <a:cubicBezTo>
                    <a:pt x="13972" y="21702"/>
                    <a:pt x="17281" y="18837"/>
                    <a:pt x="19484" y="18059"/>
                  </a:cubicBezTo>
                  <a:cubicBezTo>
                    <a:pt x="20035" y="17868"/>
                    <a:pt x="20628" y="17790"/>
                    <a:pt x="21231" y="17790"/>
                  </a:cubicBezTo>
                  <a:cubicBezTo>
                    <a:pt x="23984" y="17790"/>
                    <a:pt x="26931" y="19427"/>
                    <a:pt x="26931" y="19427"/>
                  </a:cubicBezTo>
                  <a:cubicBezTo>
                    <a:pt x="26931" y="19427"/>
                    <a:pt x="26978" y="19435"/>
                    <a:pt x="27064" y="19435"/>
                  </a:cubicBezTo>
                  <a:cubicBezTo>
                    <a:pt x="27675" y="19435"/>
                    <a:pt x="30248" y="19037"/>
                    <a:pt x="31582" y="12558"/>
                  </a:cubicBezTo>
                  <a:cubicBezTo>
                    <a:pt x="32341" y="8819"/>
                    <a:pt x="30943" y="4746"/>
                    <a:pt x="28268" y="2041"/>
                  </a:cubicBezTo>
                  <a:cubicBezTo>
                    <a:pt x="27021" y="773"/>
                    <a:pt x="25430" y="1"/>
                    <a:pt x="23792" y="1"/>
                  </a:cubicBez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6" name="Google Shape;2992;p74"/>
            <p:cNvSpPr/>
            <p:nvPr/>
          </p:nvSpPr>
          <p:spPr>
            <a:xfrm>
              <a:off x="2295607" y="3329329"/>
              <a:ext cx="1781782" cy="716048"/>
            </a:xfrm>
            <a:custGeom>
              <a:avLst/>
              <a:gdLst/>
              <a:ahLst/>
              <a:cxnLst/>
              <a:rect l="l" t="t" r="r" b="b"/>
              <a:pathLst>
                <a:path w="39637" h="15929" extrusionOk="0">
                  <a:moveTo>
                    <a:pt x="38147" y="1"/>
                  </a:moveTo>
                  <a:lnTo>
                    <a:pt x="0" y="12737"/>
                  </a:lnTo>
                  <a:lnTo>
                    <a:pt x="2766" y="15928"/>
                  </a:lnTo>
                  <a:lnTo>
                    <a:pt x="39636" y="3284"/>
                  </a:lnTo>
                  <a:lnTo>
                    <a:pt x="38147" y="1"/>
                  </a:ln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7" name="Google Shape;2993;p74"/>
            <p:cNvSpPr/>
            <p:nvPr/>
          </p:nvSpPr>
          <p:spPr>
            <a:xfrm>
              <a:off x="4010365" y="3094318"/>
              <a:ext cx="556152" cy="404483"/>
            </a:xfrm>
            <a:custGeom>
              <a:avLst/>
              <a:gdLst/>
              <a:ahLst/>
              <a:cxnLst/>
              <a:rect l="l" t="t" r="r" b="b"/>
              <a:pathLst>
                <a:path w="12372" h="8998" extrusionOk="0">
                  <a:moveTo>
                    <a:pt x="9879" y="1"/>
                  </a:moveTo>
                  <a:lnTo>
                    <a:pt x="1004" y="3132"/>
                  </a:lnTo>
                  <a:lnTo>
                    <a:pt x="1" y="5229"/>
                  </a:lnTo>
                  <a:lnTo>
                    <a:pt x="1490" y="8512"/>
                  </a:lnTo>
                  <a:lnTo>
                    <a:pt x="4439" y="8998"/>
                  </a:lnTo>
                  <a:lnTo>
                    <a:pt x="12372" y="6657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rgbClr val="BB6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8" name="Google Shape;2994;p74"/>
            <p:cNvSpPr/>
            <p:nvPr/>
          </p:nvSpPr>
          <p:spPr>
            <a:xfrm>
              <a:off x="2829868" y="4145082"/>
              <a:ext cx="408573" cy="370319"/>
            </a:xfrm>
            <a:custGeom>
              <a:avLst/>
              <a:gdLst/>
              <a:ahLst/>
              <a:cxnLst/>
              <a:rect l="l" t="t" r="r" b="b"/>
              <a:pathLst>
                <a:path w="9089" h="8238" extrusionOk="0">
                  <a:moveTo>
                    <a:pt x="9088" y="0"/>
                  </a:moveTo>
                  <a:cubicBezTo>
                    <a:pt x="8541" y="122"/>
                    <a:pt x="8024" y="243"/>
                    <a:pt x="7508" y="395"/>
                  </a:cubicBezTo>
                  <a:cubicBezTo>
                    <a:pt x="6991" y="578"/>
                    <a:pt x="6474" y="730"/>
                    <a:pt x="5988" y="973"/>
                  </a:cubicBezTo>
                  <a:cubicBezTo>
                    <a:pt x="4985" y="1429"/>
                    <a:pt x="4043" y="1976"/>
                    <a:pt x="3192" y="2675"/>
                  </a:cubicBezTo>
                  <a:cubicBezTo>
                    <a:pt x="2340" y="3404"/>
                    <a:pt x="1581" y="4225"/>
                    <a:pt x="1033" y="5167"/>
                  </a:cubicBezTo>
                  <a:cubicBezTo>
                    <a:pt x="456" y="6110"/>
                    <a:pt x="30" y="7173"/>
                    <a:pt x="0" y="8237"/>
                  </a:cubicBezTo>
                  <a:cubicBezTo>
                    <a:pt x="334" y="7234"/>
                    <a:pt x="851" y="6322"/>
                    <a:pt x="1489" y="5471"/>
                  </a:cubicBezTo>
                  <a:cubicBezTo>
                    <a:pt x="2097" y="4620"/>
                    <a:pt x="2827" y="3891"/>
                    <a:pt x="3647" y="3222"/>
                  </a:cubicBezTo>
                  <a:lnTo>
                    <a:pt x="4255" y="2736"/>
                  </a:lnTo>
                  <a:cubicBezTo>
                    <a:pt x="4468" y="2584"/>
                    <a:pt x="4681" y="2432"/>
                    <a:pt x="4894" y="2280"/>
                  </a:cubicBezTo>
                  <a:cubicBezTo>
                    <a:pt x="5319" y="1976"/>
                    <a:pt x="5775" y="1733"/>
                    <a:pt x="6231" y="1459"/>
                  </a:cubicBezTo>
                  <a:cubicBezTo>
                    <a:pt x="6444" y="1307"/>
                    <a:pt x="6687" y="1216"/>
                    <a:pt x="6930" y="1064"/>
                  </a:cubicBezTo>
                  <a:lnTo>
                    <a:pt x="7629" y="699"/>
                  </a:lnTo>
                  <a:cubicBezTo>
                    <a:pt x="8116" y="486"/>
                    <a:pt x="8602" y="243"/>
                    <a:pt x="90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9" name="Google Shape;2995;p74"/>
            <p:cNvSpPr/>
            <p:nvPr/>
          </p:nvSpPr>
          <p:spPr>
            <a:xfrm>
              <a:off x="2788871" y="4406032"/>
              <a:ext cx="414013" cy="347123"/>
            </a:xfrm>
            <a:custGeom>
              <a:avLst/>
              <a:gdLst/>
              <a:ahLst/>
              <a:cxnLst/>
              <a:rect l="l" t="t" r="r" b="b"/>
              <a:pathLst>
                <a:path w="9210" h="7722" extrusionOk="0">
                  <a:moveTo>
                    <a:pt x="912" y="1"/>
                  </a:moveTo>
                  <a:lnTo>
                    <a:pt x="0" y="2432"/>
                  </a:lnTo>
                  <a:cubicBezTo>
                    <a:pt x="0" y="2432"/>
                    <a:pt x="365" y="6627"/>
                    <a:pt x="4529" y="7721"/>
                  </a:cubicBezTo>
                  <a:cubicBezTo>
                    <a:pt x="6596" y="7113"/>
                    <a:pt x="9210" y="5381"/>
                    <a:pt x="9210" y="5381"/>
                  </a:cubicBezTo>
                  <a:cubicBezTo>
                    <a:pt x="9210" y="5381"/>
                    <a:pt x="3556" y="2827"/>
                    <a:pt x="912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0" name="Google Shape;2996;p74"/>
            <p:cNvSpPr/>
            <p:nvPr/>
          </p:nvSpPr>
          <p:spPr>
            <a:xfrm>
              <a:off x="2552466" y="4564534"/>
              <a:ext cx="98446" cy="159222"/>
            </a:xfrm>
            <a:custGeom>
              <a:avLst/>
              <a:gdLst/>
              <a:ahLst/>
              <a:cxnLst/>
              <a:rect l="l" t="t" r="r" b="b"/>
              <a:pathLst>
                <a:path w="2190" h="3542" extrusionOk="0">
                  <a:moveTo>
                    <a:pt x="183" y="0"/>
                  </a:moveTo>
                  <a:cubicBezTo>
                    <a:pt x="1" y="0"/>
                    <a:pt x="1" y="304"/>
                    <a:pt x="183" y="304"/>
                  </a:cubicBezTo>
                  <a:lnTo>
                    <a:pt x="335" y="304"/>
                  </a:lnTo>
                  <a:cubicBezTo>
                    <a:pt x="517" y="335"/>
                    <a:pt x="669" y="396"/>
                    <a:pt x="791" y="456"/>
                  </a:cubicBezTo>
                  <a:cubicBezTo>
                    <a:pt x="1308" y="730"/>
                    <a:pt x="1612" y="1216"/>
                    <a:pt x="1733" y="1733"/>
                  </a:cubicBezTo>
                  <a:cubicBezTo>
                    <a:pt x="1885" y="2280"/>
                    <a:pt x="1885" y="2858"/>
                    <a:pt x="1824" y="3405"/>
                  </a:cubicBezTo>
                  <a:cubicBezTo>
                    <a:pt x="1809" y="3496"/>
                    <a:pt x="1878" y="3542"/>
                    <a:pt x="1950" y="3542"/>
                  </a:cubicBezTo>
                  <a:cubicBezTo>
                    <a:pt x="2022" y="3542"/>
                    <a:pt x="2098" y="3496"/>
                    <a:pt x="2098" y="3405"/>
                  </a:cubicBezTo>
                  <a:cubicBezTo>
                    <a:pt x="2189" y="2554"/>
                    <a:pt x="2159" y="1551"/>
                    <a:pt x="1612" y="821"/>
                  </a:cubicBezTo>
                  <a:cubicBezTo>
                    <a:pt x="1338" y="426"/>
                    <a:pt x="943" y="152"/>
                    <a:pt x="487" y="31"/>
                  </a:cubicBezTo>
                  <a:cubicBezTo>
                    <a:pt x="365" y="3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1" name="Google Shape;2997;p74"/>
            <p:cNvSpPr/>
            <p:nvPr/>
          </p:nvSpPr>
          <p:spPr>
            <a:xfrm>
              <a:off x="2634459" y="4549520"/>
              <a:ext cx="84735" cy="161919"/>
            </a:xfrm>
            <a:custGeom>
              <a:avLst/>
              <a:gdLst/>
              <a:ahLst/>
              <a:cxnLst/>
              <a:rect l="l" t="t" r="r" b="b"/>
              <a:pathLst>
                <a:path w="1885" h="3602" extrusionOk="0">
                  <a:moveTo>
                    <a:pt x="183" y="0"/>
                  </a:moveTo>
                  <a:cubicBezTo>
                    <a:pt x="0" y="31"/>
                    <a:pt x="0" y="304"/>
                    <a:pt x="183" y="304"/>
                  </a:cubicBezTo>
                  <a:lnTo>
                    <a:pt x="304" y="304"/>
                  </a:lnTo>
                  <a:cubicBezTo>
                    <a:pt x="456" y="334"/>
                    <a:pt x="548" y="365"/>
                    <a:pt x="669" y="426"/>
                  </a:cubicBezTo>
                  <a:cubicBezTo>
                    <a:pt x="1095" y="699"/>
                    <a:pt x="1338" y="1246"/>
                    <a:pt x="1429" y="1733"/>
                  </a:cubicBezTo>
                  <a:cubicBezTo>
                    <a:pt x="1581" y="2280"/>
                    <a:pt x="1581" y="2888"/>
                    <a:pt x="1551" y="3465"/>
                  </a:cubicBezTo>
                  <a:cubicBezTo>
                    <a:pt x="1551" y="3556"/>
                    <a:pt x="1619" y="3602"/>
                    <a:pt x="1687" y="3602"/>
                  </a:cubicBezTo>
                  <a:cubicBezTo>
                    <a:pt x="1756" y="3602"/>
                    <a:pt x="1824" y="3556"/>
                    <a:pt x="1824" y="3465"/>
                  </a:cubicBezTo>
                  <a:cubicBezTo>
                    <a:pt x="1885" y="2584"/>
                    <a:pt x="1855" y="1550"/>
                    <a:pt x="1368" y="760"/>
                  </a:cubicBezTo>
                  <a:cubicBezTo>
                    <a:pt x="1155" y="426"/>
                    <a:pt x="852" y="122"/>
                    <a:pt x="426" y="31"/>
                  </a:cubicBezTo>
                  <a:cubicBezTo>
                    <a:pt x="365" y="3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2" name="Google Shape;2998;p74"/>
            <p:cNvSpPr/>
            <p:nvPr/>
          </p:nvSpPr>
          <p:spPr>
            <a:xfrm>
              <a:off x="2711643" y="4535450"/>
              <a:ext cx="84106" cy="162368"/>
            </a:xfrm>
            <a:custGeom>
              <a:avLst/>
              <a:gdLst/>
              <a:ahLst/>
              <a:cxnLst/>
              <a:rect l="l" t="t" r="r" b="b"/>
              <a:pathLst>
                <a:path w="1871" h="3612" extrusionOk="0">
                  <a:moveTo>
                    <a:pt x="178" y="0"/>
                  </a:moveTo>
                  <a:cubicBezTo>
                    <a:pt x="36" y="0"/>
                    <a:pt x="1" y="228"/>
                    <a:pt x="138" y="283"/>
                  </a:cubicBezTo>
                  <a:cubicBezTo>
                    <a:pt x="122" y="268"/>
                    <a:pt x="115" y="260"/>
                    <a:pt x="119" y="260"/>
                  </a:cubicBezTo>
                  <a:lnTo>
                    <a:pt x="119" y="260"/>
                  </a:lnTo>
                  <a:cubicBezTo>
                    <a:pt x="122" y="260"/>
                    <a:pt x="138" y="268"/>
                    <a:pt x="168" y="283"/>
                  </a:cubicBezTo>
                  <a:cubicBezTo>
                    <a:pt x="198" y="313"/>
                    <a:pt x="229" y="313"/>
                    <a:pt x="259" y="344"/>
                  </a:cubicBezTo>
                  <a:cubicBezTo>
                    <a:pt x="381" y="435"/>
                    <a:pt x="502" y="526"/>
                    <a:pt x="624" y="617"/>
                  </a:cubicBezTo>
                  <a:cubicBezTo>
                    <a:pt x="1019" y="982"/>
                    <a:pt x="1262" y="1499"/>
                    <a:pt x="1414" y="2015"/>
                  </a:cubicBezTo>
                  <a:cubicBezTo>
                    <a:pt x="1536" y="2502"/>
                    <a:pt x="1566" y="2988"/>
                    <a:pt x="1566" y="3474"/>
                  </a:cubicBezTo>
                  <a:cubicBezTo>
                    <a:pt x="1566" y="3565"/>
                    <a:pt x="1635" y="3611"/>
                    <a:pt x="1703" y="3611"/>
                  </a:cubicBezTo>
                  <a:cubicBezTo>
                    <a:pt x="1771" y="3611"/>
                    <a:pt x="1840" y="3565"/>
                    <a:pt x="1840" y="3474"/>
                  </a:cubicBezTo>
                  <a:cubicBezTo>
                    <a:pt x="1870" y="2258"/>
                    <a:pt x="1566" y="830"/>
                    <a:pt x="442" y="131"/>
                  </a:cubicBezTo>
                  <a:cubicBezTo>
                    <a:pt x="381" y="70"/>
                    <a:pt x="290" y="40"/>
                    <a:pt x="229" y="9"/>
                  </a:cubicBezTo>
                  <a:cubicBezTo>
                    <a:pt x="211" y="3"/>
                    <a:pt x="194" y="0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3" name="Google Shape;2999;p74"/>
            <p:cNvSpPr/>
            <p:nvPr/>
          </p:nvSpPr>
          <p:spPr>
            <a:xfrm>
              <a:off x="2534710" y="4005235"/>
              <a:ext cx="28725" cy="9710"/>
            </a:xfrm>
            <a:custGeom>
              <a:avLst/>
              <a:gdLst/>
              <a:ahLst/>
              <a:cxnLst/>
              <a:rect l="l" t="t" r="r" b="b"/>
              <a:pathLst>
                <a:path w="639" h="216" extrusionOk="0">
                  <a:moveTo>
                    <a:pt x="164" y="1"/>
                  </a:moveTo>
                  <a:cubicBezTo>
                    <a:pt x="69" y="1"/>
                    <a:pt x="1" y="11"/>
                    <a:pt x="1" y="11"/>
                  </a:cubicBezTo>
                  <a:cubicBezTo>
                    <a:pt x="1" y="11"/>
                    <a:pt x="172" y="216"/>
                    <a:pt x="398" y="216"/>
                  </a:cubicBezTo>
                  <a:cubicBezTo>
                    <a:pt x="474" y="216"/>
                    <a:pt x="555" y="193"/>
                    <a:pt x="639" y="132"/>
                  </a:cubicBezTo>
                  <a:cubicBezTo>
                    <a:pt x="511" y="23"/>
                    <a:pt x="307" y="1"/>
                    <a:pt x="16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4" name="Google Shape;3000;p74"/>
            <p:cNvSpPr/>
            <p:nvPr/>
          </p:nvSpPr>
          <p:spPr>
            <a:xfrm>
              <a:off x="2284684" y="3755659"/>
              <a:ext cx="336155" cy="337503"/>
            </a:xfrm>
            <a:custGeom>
              <a:avLst/>
              <a:gdLst/>
              <a:ahLst/>
              <a:cxnLst/>
              <a:rect l="l" t="t" r="r" b="b"/>
              <a:pathLst>
                <a:path w="7478" h="7508" extrusionOk="0">
                  <a:moveTo>
                    <a:pt x="3739" y="0"/>
                  </a:moveTo>
                  <a:cubicBezTo>
                    <a:pt x="1672" y="0"/>
                    <a:pt x="0" y="1672"/>
                    <a:pt x="0" y="3739"/>
                  </a:cubicBezTo>
                  <a:cubicBezTo>
                    <a:pt x="0" y="5836"/>
                    <a:pt x="1672" y="7508"/>
                    <a:pt x="3739" y="7508"/>
                  </a:cubicBezTo>
                  <a:cubicBezTo>
                    <a:pt x="5806" y="7508"/>
                    <a:pt x="7477" y="5836"/>
                    <a:pt x="7477" y="3739"/>
                  </a:cubicBezTo>
                  <a:cubicBezTo>
                    <a:pt x="7477" y="1672"/>
                    <a:pt x="5806" y="0"/>
                    <a:pt x="37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5" name="Google Shape;3001;p74"/>
            <p:cNvSpPr/>
            <p:nvPr/>
          </p:nvSpPr>
          <p:spPr>
            <a:xfrm>
              <a:off x="2369374" y="3337556"/>
              <a:ext cx="1645172" cy="561592"/>
            </a:xfrm>
            <a:custGeom>
              <a:avLst/>
              <a:gdLst/>
              <a:ahLst/>
              <a:cxnLst/>
              <a:rect l="l" t="t" r="r" b="b"/>
              <a:pathLst>
                <a:path w="36598" h="12493" fill="none" extrusionOk="0">
                  <a:moveTo>
                    <a:pt x="1" y="12493"/>
                  </a:moveTo>
                  <a:lnTo>
                    <a:pt x="36597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6" name="Google Shape;3002;p74"/>
            <p:cNvSpPr/>
            <p:nvPr/>
          </p:nvSpPr>
          <p:spPr>
            <a:xfrm>
              <a:off x="2372116" y="3362145"/>
              <a:ext cx="1651959" cy="562985"/>
            </a:xfrm>
            <a:custGeom>
              <a:avLst/>
              <a:gdLst/>
              <a:ahLst/>
              <a:cxnLst/>
              <a:rect l="l" t="t" r="r" b="b"/>
              <a:pathLst>
                <a:path w="36749" h="12524" fill="none" extrusionOk="0">
                  <a:moveTo>
                    <a:pt x="0" y="12523"/>
                  </a:moveTo>
                  <a:lnTo>
                    <a:pt x="3674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7" name="Google Shape;3003;p74"/>
            <p:cNvSpPr/>
            <p:nvPr/>
          </p:nvSpPr>
          <p:spPr>
            <a:xfrm>
              <a:off x="2376207" y="3388082"/>
              <a:ext cx="1665625" cy="568469"/>
            </a:xfrm>
            <a:custGeom>
              <a:avLst/>
              <a:gdLst/>
              <a:ahLst/>
              <a:cxnLst/>
              <a:rect l="l" t="t" r="r" b="b"/>
              <a:pathLst>
                <a:path w="37053" h="12646" fill="none" extrusionOk="0">
                  <a:moveTo>
                    <a:pt x="1" y="12645"/>
                  </a:moveTo>
                  <a:lnTo>
                    <a:pt x="37053" y="1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8" name="Google Shape;3004;p74"/>
            <p:cNvSpPr/>
            <p:nvPr/>
          </p:nvSpPr>
          <p:spPr>
            <a:xfrm>
              <a:off x="2223189" y="3409974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9" name="Google Shape;3005;p74"/>
            <p:cNvSpPr/>
            <p:nvPr/>
          </p:nvSpPr>
          <p:spPr>
            <a:xfrm>
              <a:off x="2232764" y="3434563"/>
              <a:ext cx="1825476" cy="623087"/>
            </a:xfrm>
            <a:custGeom>
              <a:avLst/>
              <a:gdLst/>
              <a:ahLst/>
              <a:cxnLst/>
              <a:rect l="l" t="t" r="r" b="b"/>
              <a:pathLst>
                <a:path w="40609" h="13861" fill="none" extrusionOk="0">
                  <a:moveTo>
                    <a:pt x="0" y="13861"/>
                  </a:moveTo>
                  <a:lnTo>
                    <a:pt x="40609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0" name="Google Shape;3006;p74"/>
            <p:cNvSpPr/>
            <p:nvPr/>
          </p:nvSpPr>
          <p:spPr>
            <a:xfrm>
              <a:off x="2246429" y="3461894"/>
              <a:ext cx="1824127" cy="623087"/>
            </a:xfrm>
            <a:custGeom>
              <a:avLst/>
              <a:gdLst/>
              <a:ahLst/>
              <a:cxnLst/>
              <a:rect l="l" t="t" r="r" b="b"/>
              <a:pathLst>
                <a:path w="40579" h="13861" fill="none" extrusionOk="0">
                  <a:moveTo>
                    <a:pt x="0" y="13861"/>
                  </a:moveTo>
                  <a:lnTo>
                    <a:pt x="40578" y="0"/>
                  </a:lnTo>
                </a:path>
              </a:pathLst>
            </a:custGeom>
            <a:noFill/>
            <a:ln w="45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1" name="Google Shape;3007;p74"/>
            <p:cNvSpPr/>
            <p:nvPr/>
          </p:nvSpPr>
          <p:spPr>
            <a:xfrm>
              <a:off x="3465226" y="3369966"/>
              <a:ext cx="556961" cy="366992"/>
            </a:xfrm>
            <a:custGeom>
              <a:avLst/>
              <a:gdLst/>
              <a:ahLst/>
              <a:cxnLst/>
              <a:rect l="l" t="t" r="r" b="b"/>
              <a:pathLst>
                <a:path w="12390" h="8164" extrusionOk="0">
                  <a:moveTo>
                    <a:pt x="11298" y="0"/>
                  </a:moveTo>
                  <a:cubicBezTo>
                    <a:pt x="11272" y="0"/>
                    <a:pt x="11244" y="3"/>
                    <a:pt x="11216" y="9"/>
                  </a:cubicBezTo>
                  <a:cubicBezTo>
                    <a:pt x="9970" y="252"/>
                    <a:pt x="9939" y="3626"/>
                    <a:pt x="9939" y="3626"/>
                  </a:cubicBezTo>
                  <a:lnTo>
                    <a:pt x="7781" y="4386"/>
                  </a:lnTo>
                  <a:cubicBezTo>
                    <a:pt x="7781" y="4386"/>
                    <a:pt x="5748" y="614"/>
                    <a:pt x="5047" y="614"/>
                  </a:cubicBezTo>
                  <a:cubicBezTo>
                    <a:pt x="5036" y="614"/>
                    <a:pt x="5026" y="615"/>
                    <a:pt x="5015" y="617"/>
                  </a:cubicBezTo>
                  <a:cubicBezTo>
                    <a:pt x="4347" y="738"/>
                    <a:pt x="4590" y="2471"/>
                    <a:pt x="4590" y="2471"/>
                  </a:cubicBezTo>
                  <a:cubicBezTo>
                    <a:pt x="4590" y="2471"/>
                    <a:pt x="4192" y="1304"/>
                    <a:pt x="3802" y="1304"/>
                  </a:cubicBezTo>
                  <a:cubicBezTo>
                    <a:pt x="3760" y="1304"/>
                    <a:pt x="3719" y="1317"/>
                    <a:pt x="3678" y="1346"/>
                  </a:cubicBezTo>
                  <a:cubicBezTo>
                    <a:pt x="3252" y="1650"/>
                    <a:pt x="4043" y="3626"/>
                    <a:pt x="4043" y="3626"/>
                  </a:cubicBezTo>
                  <a:cubicBezTo>
                    <a:pt x="4043" y="3626"/>
                    <a:pt x="3525" y="2549"/>
                    <a:pt x="3088" y="2549"/>
                  </a:cubicBezTo>
                  <a:cubicBezTo>
                    <a:pt x="2995" y="2549"/>
                    <a:pt x="2906" y="2597"/>
                    <a:pt x="2827" y="2714"/>
                  </a:cubicBezTo>
                  <a:cubicBezTo>
                    <a:pt x="2340" y="3383"/>
                    <a:pt x="4043" y="5662"/>
                    <a:pt x="4043" y="5662"/>
                  </a:cubicBezTo>
                  <a:cubicBezTo>
                    <a:pt x="4043" y="5662"/>
                    <a:pt x="1550" y="6513"/>
                    <a:pt x="0" y="7061"/>
                  </a:cubicBezTo>
                  <a:cubicBezTo>
                    <a:pt x="1854" y="7861"/>
                    <a:pt x="3414" y="8164"/>
                    <a:pt x="4695" y="8164"/>
                  </a:cubicBezTo>
                  <a:cubicBezTo>
                    <a:pt x="7886" y="8164"/>
                    <a:pt x="9344" y="6287"/>
                    <a:pt x="9301" y="5571"/>
                  </a:cubicBezTo>
                  <a:lnTo>
                    <a:pt x="9301" y="5571"/>
                  </a:lnTo>
                  <a:cubicBezTo>
                    <a:pt x="9346" y="5579"/>
                    <a:pt x="9394" y="5583"/>
                    <a:pt x="9446" y="5583"/>
                  </a:cubicBezTo>
                  <a:cubicBezTo>
                    <a:pt x="10170" y="5583"/>
                    <a:pt x="11520" y="4842"/>
                    <a:pt x="11520" y="4842"/>
                  </a:cubicBezTo>
                  <a:cubicBezTo>
                    <a:pt x="11520" y="4842"/>
                    <a:pt x="12390" y="0"/>
                    <a:pt x="11298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2" name="Google Shape;3008;p74"/>
            <p:cNvSpPr/>
            <p:nvPr/>
          </p:nvSpPr>
          <p:spPr>
            <a:xfrm>
              <a:off x="2232764" y="3734306"/>
              <a:ext cx="500097" cy="466517"/>
            </a:xfrm>
            <a:custGeom>
              <a:avLst/>
              <a:gdLst/>
              <a:ahLst/>
              <a:cxnLst/>
              <a:rect l="l" t="t" r="r" b="b"/>
              <a:pathLst>
                <a:path w="11125" h="10378" extrusionOk="0">
                  <a:moveTo>
                    <a:pt x="8052" y="0"/>
                  </a:moveTo>
                  <a:cubicBezTo>
                    <a:pt x="7976" y="0"/>
                    <a:pt x="7904" y="35"/>
                    <a:pt x="7842" y="111"/>
                  </a:cubicBezTo>
                  <a:cubicBezTo>
                    <a:pt x="7442" y="605"/>
                    <a:pt x="6457" y="881"/>
                    <a:pt x="5256" y="881"/>
                  </a:cubicBezTo>
                  <a:cubicBezTo>
                    <a:pt x="4908" y="881"/>
                    <a:pt x="4541" y="858"/>
                    <a:pt x="4164" y="810"/>
                  </a:cubicBezTo>
                  <a:cubicBezTo>
                    <a:pt x="4069" y="796"/>
                    <a:pt x="3977" y="789"/>
                    <a:pt x="3889" y="789"/>
                  </a:cubicBezTo>
                  <a:cubicBezTo>
                    <a:pt x="2442" y="789"/>
                    <a:pt x="2037" y="2573"/>
                    <a:pt x="2037" y="2573"/>
                  </a:cubicBezTo>
                  <a:lnTo>
                    <a:pt x="517" y="2177"/>
                  </a:lnTo>
                  <a:lnTo>
                    <a:pt x="0" y="6646"/>
                  </a:lnTo>
                  <a:cubicBezTo>
                    <a:pt x="0" y="6646"/>
                    <a:pt x="2432" y="7010"/>
                    <a:pt x="3526" y="7010"/>
                  </a:cubicBezTo>
                  <a:cubicBezTo>
                    <a:pt x="3999" y="9662"/>
                    <a:pt x="5377" y="10377"/>
                    <a:pt x="6336" y="10377"/>
                  </a:cubicBezTo>
                  <a:cubicBezTo>
                    <a:pt x="6608" y="10377"/>
                    <a:pt x="6847" y="10320"/>
                    <a:pt x="7021" y="10232"/>
                  </a:cubicBezTo>
                  <a:cubicBezTo>
                    <a:pt x="7812" y="9837"/>
                    <a:pt x="7021" y="9260"/>
                    <a:pt x="6262" y="8226"/>
                  </a:cubicBezTo>
                  <a:lnTo>
                    <a:pt x="6262" y="8226"/>
                  </a:lnTo>
                  <a:cubicBezTo>
                    <a:pt x="7322" y="8370"/>
                    <a:pt x="8112" y="8438"/>
                    <a:pt x="8707" y="8438"/>
                  </a:cubicBezTo>
                  <a:cubicBezTo>
                    <a:pt x="10498" y="8438"/>
                    <a:pt x="10509" y="7817"/>
                    <a:pt x="10760" y="6767"/>
                  </a:cubicBezTo>
                  <a:cubicBezTo>
                    <a:pt x="11125" y="5399"/>
                    <a:pt x="9909" y="4123"/>
                    <a:pt x="7508" y="2573"/>
                  </a:cubicBezTo>
                  <a:cubicBezTo>
                    <a:pt x="9382" y="1876"/>
                    <a:pt x="8614" y="0"/>
                    <a:pt x="8052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3" name="Google Shape;3009;p74"/>
            <p:cNvSpPr/>
            <p:nvPr/>
          </p:nvSpPr>
          <p:spPr>
            <a:xfrm>
              <a:off x="2597553" y="4017507"/>
              <a:ext cx="116202" cy="36052"/>
            </a:xfrm>
            <a:custGeom>
              <a:avLst/>
              <a:gdLst/>
              <a:ahLst/>
              <a:cxnLst/>
              <a:rect l="l" t="t" r="r" b="b"/>
              <a:pathLst>
                <a:path w="2585" h="802" extrusionOk="0">
                  <a:moveTo>
                    <a:pt x="225" y="0"/>
                  </a:moveTo>
                  <a:cubicBezTo>
                    <a:pt x="150" y="0"/>
                    <a:pt x="75" y="4"/>
                    <a:pt x="1" y="11"/>
                  </a:cubicBezTo>
                  <a:lnTo>
                    <a:pt x="2584" y="802"/>
                  </a:lnTo>
                  <a:cubicBezTo>
                    <a:pt x="2584" y="802"/>
                    <a:pt x="1355" y="0"/>
                    <a:pt x="2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4" name="Google Shape;3010;p74"/>
            <p:cNvSpPr/>
            <p:nvPr/>
          </p:nvSpPr>
          <p:spPr>
            <a:xfrm>
              <a:off x="4011759" y="3221398"/>
              <a:ext cx="84735" cy="118944"/>
            </a:xfrm>
            <a:custGeom>
              <a:avLst/>
              <a:gdLst/>
              <a:ahLst/>
              <a:cxnLst/>
              <a:rect l="l" t="t" r="r" b="b"/>
              <a:pathLst>
                <a:path w="1885" h="2646" extrusionOk="0">
                  <a:moveTo>
                    <a:pt x="1885" y="1"/>
                  </a:moveTo>
                  <a:lnTo>
                    <a:pt x="1642" y="61"/>
                  </a:lnTo>
                  <a:lnTo>
                    <a:pt x="0" y="2523"/>
                  </a:lnTo>
                  <a:lnTo>
                    <a:pt x="122" y="2645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5" name="Google Shape;3011;p74"/>
            <p:cNvSpPr/>
            <p:nvPr/>
          </p:nvSpPr>
          <p:spPr>
            <a:xfrm>
              <a:off x="4021334" y="3174962"/>
              <a:ext cx="203590" cy="189969"/>
            </a:xfrm>
            <a:custGeom>
              <a:avLst/>
              <a:gdLst/>
              <a:ahLst/>
              <a:cxnLst/>
              <a:rect l="l" t="t" r="r" b="b"/>
              <a:pathLst>
                <a:path w="4529" h="4226" extrusionOk="0">
                  <a:moveTo>
                    <a:pt x="4529" y="0"/>
                  </a:moveTo>
                  <a:lnTo>
                    <a:pt x="4255" y="122"/>
                  </a:lnTo>
                  <a:lnTo>
                    <a:pt x="0" y="4104"/>
                  </a:lnTo>
                  <a:lnTo>
                    <a:pt x="122" y="4225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6" name="Google Shape;3012;p74"/>
            <p:cNvSpPr/>
            <p:nvPr/>
          </p:nvSpPr>
          <p:spPr>
            <a:xfrm>
              <a:off x="4039090" y="3127133"/>
              <a:ext cx="321141" cy="263736"/>
            </a:xfrm>
            <a:custGeom>
              <a:avLst/>
              <a:gdLst/>
              <a:ahLst/>
              <a:cxnLst/>
              <a:rect l="l" t="t" r="r" b="b"/>
              <a:pathLst>
                <a:path w="7144" h="5867" extrusionOk="0">
                  <a:moveTo>
                    <a:pt x="7143" y="0"/>
                  </a:moveTo>
                  <a:lnTo>
                    <a:pt x="6839" y="122"/>
                  </a:lnTo>
                  <a:lnTo>
                    <a:pt x="0" y="5715"/>
                  </a:lnTo>
                  <a:lnTo>
                    <a:pt x="122" y="5867"/>
                  </a:lnTo>
                  <a:lnTo>
                    <a:pt x="7143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7" name="Google Shape;3013;p74"/>
            <p:cNvSpPr/>
            <p:nvPr/>
          </p:nvSpPr>
          <p:spPr>
            <a:xfrm>
              <a:off x="4047271" y="3404490"/>
              <a:ext cx="482385" cy="9620"/>
            </a:xfrm>
            <a:custGeom>
              <a:avLst/>
              <a:gdLst/>
              <a:ahLst/>
              <a:cxnLst/>
              <a:rect l="l" t="t" r="r" b="b"/>
              <a:pathLst>
                <a:path w="10731" h="214" extrusionOk="0">
                  <a:moveTo>
                    <a:pt x="10730" y="1"/>
                  </a:moveTo>
                  <a:lnTo>
                    <a:pt x="1" y="31"/>
                  </a:lnTo>
                  <a:lnTo>
                    <a:pt x="1" y="213"/>
                  </a:lnTo>
                  <a:lnTo>
                    <a:pt x="10396" y="92"/>
                  </a:lnTo>
                  <a:lnTo>
                    <a:pt x="10730" y="1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8" name="Google Shape;3014;p74"/>
            <p:cNvSpPr/>
            <p:nvPr/>
          </p:nvSpPr>
          <p:spPr>
            <a:xfrm>
              <a:off x="4058195" y="3430472"/>
              <a:ext cx="344381" cy="16408"/>
            </a:xfrm>
            <a:custGeom>
              <a:avLst/>
              <a:gdLst/>
              <a:ahLst/>
              <a:cxnLst/>
              <a:rect l="l" t="t" r="r" b="b"/>
              <a:pathLst>
                <a:path w="7661" h="365" extrusionOk="0">
                  <a:moveTo>
                    <a:pt x="1" y="0"/>
                  </a:moveTo>
                  <a:lnTo>
                    <a:pt x="1" y="183"/>
                  </a:lnTo>
                  <a:lnTo>
                    <a:pt x="7296" y="365"/>
                  </a:lnTo>
                  <a:lnTo>
                    <a:pt x="7660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9" name="Google Shape;3015;p74"/>
            <p:cNvSpPr/>
            <p:nvPr/>
          </p:nvSpPr>
          <p:spPr>
            <a:xfrm>
              <a:off x="4070512" y="3457804"/>
              <a:ext cx="189969" cy="30073"/>
            </a:xfrm>
            <a:custGeom>
              <a:avLst/>
              <a:gdLst/>
              <a:ahLst/>
              <a:cxnLst/>
              <a:rect l="l" t="t" r="r" b="b"/>
              <a:pathLst>
                <a:path w="4226" h="669" extrusionOk="0">
                  <a:moveTo>
                    <a:pt x="31" y="0"/>
                  </a:moveTo>
                  <a:lnTo>
                    <a:pt x="0" y="182"/>
                  </a:lnTo>
                  <a:lnTo>
                    <a:pt x="3891" y="669"/>
                  </a:lnTo>
                  <a:lnTo>
                    <a:pt x="4225" y="578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0" name="Google Shape;3016;p74"/>
            <p:cNvSpPr/>
            <p:nvPr/>
          </p:nvSpPr>
          <p:spPr>
            <a:xfrm>
              <a:off x="3366825" y="3543843"/>
              <a:ext cx="54707" cy="157199"/>
            </a:xfrm>
            <a:custGeom>
              <a:avLst/>
              <a:gdLst/>
              <a:ahLst/>
              <a:cxnLst/>
              <a:rect l="l" t="t" r="r" b="b"/>
              <a:pathLst>
                <a:path w="1217" h="3497" fill="none" extrusionOk="0">
                  <a:moveTo>
                    <a:pt x="1" y="1"/>
                  </a:moveTo>
                  <a:lnTo>
                    <a:pt x="1216" y="349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1" name="Google Shape;3017;p74"/>
            <p:cNvSpPr/>
            <p:nvPr/>
          </p:nvSpPr>
          <p:spPr>
            <a:xfrm>
              <a:off x="3174159" y="3606731"/>
              <a:ext cx="56056" cy="159896"/>
            </a:xfrm>
            <a:custGeom>
              <a:avLst/>
              <a:gdLst/>
              <a:ahLst/>
              <a:cxnLst/>
              <a:rect l="l" t="t" r="r" b="b"/>
              <a:pathLst>
                <a:path w="1247" h="3557" fill="none" extrusionOk="0">
                  <a:moveTo>
                    <a:pt x="1" y="0"/>
                  </a:moveTo>
                  <a:lnTo>
                    <a:pt x="1247" y="355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2" name="Google Shape;3018;p74"/>
            <p:cNvSpPr/>
            <p:nvPr/>
          </p:nvSpPr>
          <p:spPr>
            <a:xfrm>
              <a:off x="3537600" y="3486483"/>
              <a:ext cx="56101" cy="154457"/>
            </a:xfrm>
            <a:custGeom>
              <a:avLst/>
              <a:gdLst/>
              <a:ahLst/>
              <a:cxnLst/>
              <a:rect l="l" t="t" r="r" b="b"/>
              <a:pathLst>
                <a:path w="1248" h="3436" fill="none" extrusionOk="0">
                  <a:moveTo>
                    <a:pt x="1" y="0"/>
                  </a:moveTo>
                  <a:lnTo>
                    <a:pt x="1247" y="3435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3" name="Google Shape;3019;p74"/>
            <p:cNvSpPr/>
            <p:nvPr/>
          </p:nvSpPr>
          <p:spPr>
            <a:xfrm>
              <a:off x="3782186" y="3404490"/>
              <a:ext cx="56056" cy="155805"/>
            </a:xfrm>
            <a:custGeom>
              <a:avLst/>
              <a:gdLst/>
              <a:ahLst/>
              <a:cxnLst/>
              <a:rect l="l" t="t" r="r" b="b"/>
              <a:pathLst>
                <a:path w="1247" h="3466" fill="none" extrusionOk="0">
                  <a:moveTo>
                    <a:pt x="1" y="1"/>
                  </a:moveTo>
                  <a:lnTo>
                    <a:pt x="1247" y="3466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4" name="Google Shape;3020;p74"/>
            <p:cNvSpPr/>
            <p:nvPr/>
          </p:nvSpPr>
          <p:spPr>
            <a:xfrm>
              <a:off x="2985628" y="3670923"/>
              <a:ext cx="57404" cy="161290"/>
            </a:xfrm>
            <a:custGeom>
              <a:avLst/>
              <a:gdLst/>
              <a:ahLst/>
              <a:cxnLst/>
              <a:rect l="l" t="t" r="r" b="b"/>
              <a:pathLst>
                <a:path w="1277" h="3588" fill="none" extrusionOk="0">
                  <a:moveTo>
                    <a:pt x="0" y="1"/>
                  </a:moveTo>
                  <a:lnTo>
                    <a:pt x="1277" y="3587"/>
                  </a:lnTo>
                </a:path>
              </a:pathLst>
            </a:custGeom>
            <a:noFill/>
            <a:ln w="6850" cap="flat" cmpd="sng">
              <a:solidFill>
                <a:srgbClr val="171717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5" name="Google Shape;3021;p74"/>
            <p:cNvSpPr/>
            <p:nvPr/>
          </p:nvSpPr>
          <p:spPr>
            <a:xfrm>
              <a:off x="2157603" y="3883369"/>
              <a:ext cx="116157" cy="243822"/>
            </a:xfrm>
            <a:custGeom>
              <a:avLst/>
              <a:gdLst/>
              <a:ahLst/>
              <a:cxnLst/>
              <a:rect l="l" t="t" r="r" b="b"/>
              <a:pathLst>
                <a:path w="2584" h="5424" extrusionOk="0">
                  <a:moveTo>
                    <a:pt x="522" y="1"/>
                  </a:moveTo>
                  <a:cubicBezTo>
                    <a:pt x="480" y="1"/>
                    <a:pt x="437" y="6"/>
                    <a:pt x="395" y="16"/>
                  </a:cubicBezTo>
                  <a:cubicBezTo>
                    <a:pt x="152" y="108"/>
                    <a:pt x="0" y="381"/>
                    <a:pt x="92" y="624"/>
                  </a:cubicBezTo>
                  <a:lnTo>
                    <a:pt x="1611" y="5093"/>
                  </a:lnTo>
                  <a:cubicBezTo>
                    <a:pt x="1684" y="5287"/>
                    <a:pt x="1874" y="5423"/>
                    <a:pt x="2071" y="5423"/>
                  </a:cubicBezTo>
                  <a:cubicBezTo>
                    <a:pt x="2121" y="5423"/>
                    <a:pt x="2171" y="5415"/>
                    <a:pt x="2219" y="5396"/>
                  </a:cubicBezTo>
                  <a:cubicBezTo>
                    <a:pt x="2462" y="5305"/>
                    <a:pt x="2584" y="5032"/>
                    <a:pt x="2493" y="4789"/>
                  </a:cubicBezTo>
                  <a:lnTo>
                    <a:pt x="973" y="320"/>
                  </a:lnTo>
                  <a:cubicBezTo>
                    <a:pt x="923" y="119"/>
                    <a:pt x="726" y="1"/>
                    <a:pt x="52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6" name="Google Shape;3022;p74"/>
            <p:cNvSpPr/>
            <p:nvPr/>
          </p:nvSpPr>
          <p:spPr>
            <a:xfrm>
              <a:off x="1944438" y="3700997"/>
              <a:ext cx="271963" cy="310217"/>
            </a:xfrm>
            <a:custGeom>
              <a:avLst/>
              <a:gdLst/>
              <a:ahLst/>
              <a:cxnLst/>
              <a:rect l="l" t="t" r="r" b="b"/>
              <a:pathLst>
                <a:path w="6050" h="6901" extrusionOk="0">
                  <a:moveTo>
                    <a:pt x="3982" y="0"/>
                  </a:moveTo>
                  <a:cubicBezTo>
                    <a:pt x="1581" y="1004"/>
                    <a:pt x="487" y="3466"/>
                    <a:pt x="1" y="4985"/>
                  </a:cubicBezTo>
                  <a:cubicBezTo>
                    <a:pt x="1642" y="5928"/>
                    <a:pt x="3192" y="6536"/>
                    <a:pt x="4469" y="6900"/>
                  </a:cubicBezTo>
                  <a:cubicBezTo>
                    <a:pt x="4469" y="5806"/>
                    <a:pt x="4682" y="3739"/>
                    <a:pt x="6049" y="2037"/>
                  </a:cubicBezTo>
                  <a:lnTo>
                    <a:pt x="3982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7" name="Google Shape;3023;p74"/>
            <p:cNvSpPr/>
            <p:nvPr/>
          </p:nvSpPr>
          <p:spPr>
            <a:xfrm>
              <a:off x="1948525" y="3094550"/>
              <a:ext cx="413996" cy="259421"/>
            </a:xfrm>
            <a:custGeom>
              <a:avLst/>
              <a:gdLst/>
              <a:ahLst/>
              <a:cxnLst/>
              <a:rect l="l" t="t" r="r" b="b"/>
              <a:pathLst>
                <a:path w="9971" h="5771" extrusionOk="0">
                  <a:moveTo>
                    <a:pt x="5828" y="1"/>
                  </a:moveTo>
                  <a:cubicBezTo>
                    <a:pt x="4124" y="1"/>
                    <a:pt x="2028" y="576"/>
                    <a:pt x="1" y="1546"/>
                  </a:cubicBezTo>
                  <a:cubicBezTo>
                    <a:pt x="2372" y="1546"/>
                    <a:pt x="6384" y="2124"/>
                    <a:pt x="7691" y="5771"/>
                  </a:cubicBezTo>
                  <a:cubicBezTo>
                    <a:pt x="9150" y="4130"/>
                    <a:pt x="9971" y="2367"/>
                    <a:pt x="8816" y="1060"/>
                  </a:cubicBezTo>
                  <a:cubicBezTo>
                    <a:pt x="8175" y="328"/>
                    <a:pt x="7113" y="1"/>
                    <a:pt x="582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8" name="Google Shape;3024;p74"/>
            <p:cNvSpPr/>
            <p:nvPr/>
          </p:nvSpPr>
          <p:spPr>
            <a:xfrm>
              <a:off x="2145286" y="3792520"/>
              <a:ext cx="129868" cy="247374"/>
            </a:xfrm>
            <a:custGeom>
              <a:avLst/>
              <a:gdLst/>
              <a:ahLst/>
              <a:cxnLst/>
              <a:rect l="l" t="t" r="r" b="b"/>
              <a:pathLst>
                <a:path w="2889" h="5503" extrusionOk="0">
                  <a:moveTo>
                    <a:pt x="1581" y="1"/>
                  </a:moveTo>
                  <a:cubicBezTo>
                    <a:pt x="214" y="1703"/>
                    <a:pt x="1" y="3770"/>
                    <a:pt x="1" y="4864"/>
                  </a:cubicBezTo>
                  <a:cubicBezTo>
                    <a:pt x="1733" y="5381"/>
                    <a:pt x="2888" y="5503"/>
                    <a:pt x="2888" y="5503"/>
                  </a:cubicBezTo>
                  <a:lnTo>
                    <a:pt x="2888" y="1004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9" name="Google Shape;3025;p74"/>
            <p:cNvSpPr/>
            <p:nvPr/>
          </p:nvSpPr>
          <p:spPr>
            <a:xfrm>
              <a:off x="1729925" y="3164039"/>
              <a:ext cx="564334" cy="303339"/>
            </a:xfrm>
            <a:custGeom>
              <a:avLst/>
              <a:gdLst/>
              <a:ahLst/>
              <a:cxnLst/>
              <a:rect l="l" t="t" r="r" b="b"/>
              <a:pathLst>
                <a:path w="12554" h="6748" extrusionOk="0">
                  <a:moveTo>
                    <a:pt x="4864" y="0"/>
                  </a:moveTo>
                  <a:cubicBezTo>
                    <a:pt x="3101" y="851"/>
                    <a:pt x="1399" y="2006"/>
                    <a:pt x="0" y="3344"/>
                  </a:cubicBezTo>
                  <a:cubicBezTo>
                    <a:pt x="592" y="3265"/>
                    <a:pt x="1305" y="3204"/>
                    <a:pt x="2082" y="3204"/>
                  </a:cubicBezTo>
                  <a:cubicBezTo>
                    <a:pt x="4624" y="3204"/>
                    <a:pt x="7856" y="3862"/>
                    <a:pt x="9788" y="6748"/>
                  </a:cubicBezTo>
                  <a:cubicBezTo>
                    <a:pt x="10761" y="5988"/>
                    <a:pt x="11764" y="5106"/>
                    <a:pt x="12554" y="4225"/>
                  </a:cubicBezTo>
                  <a:cubicBezTo>
                    <a:pt x="11277" y="578"/>
                    <a:pt x="7235" y="0"/>
                    <a:pt x="486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0" name="Google Shape;3026;p74"/>
            <p:cNvSpPr/>
            <p:nvPr/>
          </p:nvSpPr>
          <p:spPr>
            <a:xfrm>
              <a:off x="1598754" y="3308022"/>
              <a:ext cx="571166" cy="256364"/>
            </a:xfrm>
            <a:custGeom>
              <a:avLst/>
              <a:gdLst/>
              <a:ahLst/>
              <a:cxnLst/>
              <a:rect l="l" t="t" r="r" b="b"/>
              <a:pathLst>
                <a:path w="12706" h="5703" extrusionOk="0">
                  <a:moveTo>
                    <a:pt x="5000" y="1"/>
                  </a:moveTo>
                  <a:cubicBezTo>
                    <a:pt x="4223" y="1"/>
                    <a:pt x="3510" y="62"/>
                    <a:pt x="2918" y="141"/>
                  </a:cubicBezTo>
                  <a:cubicBezTo>
                    <a:pt x="1399" y="1630"/>
                    <a:pt x="274" y="3362"/>
                    <a:pt x="0" y="5156"/>
                  </a:cubicBezTo>
                  <a:cubicBezTo>
                    <a:pt x="61" y="5338"/>
                    <a:pt x="152" y="5521"/>
                    <a:pt x="244" y="5703"/>
                  </a:cubicBezTo>
                  <a:cubicBezTo>
                    <a:pt x="1339" y="5126"/>
                    <a:pt x="3503" y="4209"/>
                    <a:pt x="6113" y="4209"/>
                  </a:cubicBezTo>
                  <a:cubicBezTo>
                    <a:pt x="7487" y="4209"/>
                    <a:pt x="8986" y="4464"/>
                    <a:pt x="10517" y="5156"/>
                  </a:cubicBezTo>
                  <a:cubicBezTo>
                    <a:pt x="11156" y="4730"/>
                    <a:pt x="11916" y="4183"/>
                    <a:pt x="12706" y="3545"/>
                  </a:cubicBezTo>
                  <a:cubicBezTo>
                    <a:pt x="10774" y="659"/>
                    <a:pt x="7542" y="1"/>
                    <a:pt x="5000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1" name="Google Shape;3027;p74"/>
            <p:cNvSpPr/>
            <p:nvPr/>
          </p:nvSpPr>
          <p:spPr>
            <a:xfrm>
              <a:off x="1775012" y="3609428"/>
              <a:ext cx="348472" cy="315701"/>
            </a:xfrm>
            <a:custGeom>
              <a:avLst/>
              <a:gdLst/>
              <a:ahLst/>
              <a:cxnLst/>
              <a:rect l="l" t="t" r="r" b="b"/>
              <a:pathLst>
                <a:path w="7752" h="7023" extrusionOk="0">
                  <a:moveTo>
                    <a:pt x="5654" y="1"/>
                  </a:moveTo>
                  <a:cubicBezTo>
                    <a:pt x="2432" y="609"/>
                    <a:pt x="760" y="2858"/>
                    <a:pt x="1" y="4135"/>
                  </a:cubicBezTo>
                  <a:cubicBezTo>
                    <a:pt x="1247" y="5351"/>
                    <a:pt x="2523" y="6262"/>
                    <a:pt x="3770" y="7022"/>
                  </a:cubicBezTo>
                  <a:cubicBezTo>
                    <a:pt x="4256" y="5503"/>
                    <a:pt x="5350" y="3041"/>
                    <a:pt x="7751" y="2068"/>
                  </a:cubicBezTo>
                  <a:lnTo>
                    <a:pt x="565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2" name="Google Shape;3028;p74"/>
            <p:cNvSpPr/>
            <p:nvPr/>
          </p:nvSpPr>
          <p:spPr>
            <a:xfrm>
              <a:off x="1609677" y="3497227"/>
              <a:ext cx="461887" cy="298080"/>
            </a:xfrm>
            <a:custGeom>
              <a:avLst/>
              <a:gdLst/>
              <a:ahLst/>
              <a:cxnLst/>
              <a:rect l="l" t="t" r="r" b="b"/>
              <a:pathLst>
                <a:path w="10275" h="6631" extrusionOk="0">
                  <a:moveTo>
                    <a:pt x="5870" y="0"/>
                  </a:moveTo>
                  <a:cubicBezTo>
                    <a:pt x="3260" y="0"/>
                    <a:pt x="1096" y="917"/>
                    <a:pt x="1" y="1494"/>
                  </a:cubicBezTo>
                  <a:cubicBezTo>
                    <a:pt x="1034" y="3591"/>
                    <a:pt x="2311" y="5293"/>
                    <a:pt x="3709" y="6631"/>
                  </a:cubicBezTo>
                  <a:cubicBezTo>
                    <a:pt x="4438" y="5354"/>
                    <a:pt x="6110" y="3105"/>
                    <a:pt x="9332" y="2467"/>
                  </a:cubicBezTo>
                  <a:lnTo>
                    <a:pt x="8755" y="1919"/>
                  </a:lnTo>
                  <a:cubicBezTo>
                    <a:pt x="8755" y="1919"/>
                    <a:pt x="9393" y="1555"/>
                    <a:pt x="10274" y="947"/>
                  </a:cubicBezTo>
                  <a:cubicBezTo>
                    <a:pt x="8743" y="255"/>
                    <a:pt x="7244" y="0"/>
                    <a:pt x="587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3" name="Google Shape;3029;p74"/>
            <p:cNvSpPr/>
            <p:nvPr/>
          </p:nvSpPr>
          <p:spPr>
            <a:xfrm>
              <a:off x="1884337" y="3308831"/>
              <a:ext cx="445479" cy="588968"/>
            </a:xfrm>
            <a:custGeom>
              <a:avLst/>
              <a:gdLst/>
              <a:ahLst/>
              <a:cxnLst/>
              <a:rect l="l" t="t" r="r" b="b"/>
              <a:pathLst>
                <a:path w="9910" h="13102" extrusionOk="0">
                  <a:moveTo>
                    <a:pt x="9909" y="1"/>
                  </a:moveTo>
                  <a:cubicBezTo>
                    <a:pt x="9908" y="1"/>
                    <a:pt x="1915" y="3649"/>
                    <a:pt x="0" y="5442"/>
                  </a:cubicBezTo>
                  <a:cubicBezTo>
                    <a:pt x="1398" y="8694"/>
                    <a:pt x="8693" y="13101"/>
                    <a:pt x="8693" y="13101"/>
                  </a:cubicBezTo>
                  <a:lnTo>
                    <a:pt x="8693" y="11764"/>
                  </a:lnTo>
                  <a:cubicBezTo>
                    <a:pt x="7356" y="10943"/>
                    <a:pt x="2645" y="6110"/>
                    <a:pt x="2645" y="6110"/>
                  </a:cubicBezTo>
                  <a:lnTo>
                    <a:pt x="4681" y="4803"/>
                  </a:lnTo>
                  <a:cubicBezTo>
                    <a:pt x="4681" y="4803"/>
                    <a:pt x="4681" y="4803"/>
                    <a:pt x="4681" y="4773"/>
                  </a:cubicBezTo>
                  <a:cubicBezTo>
                    <a:pt x="5836" y="3983"/>
                    <a:pt x="7356" y="2889"/>
                    <a:pt x="8389" y="1855"/>
                  </a:cubicBezTo>
                  <a:cubicBezTo>
                    <a:pt x="8359" y="1825"/>
                    <a:pt x="9909" y="1"/>
                    <a:pt x="9909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4" name="Google Shape;3030;p74"/>
            <p:cNvSpPr/>
            <p:nvPr/>
          </p:nvSpPr>
          <p:spPr>
            <a:xfrm>
              <a:off x="3646924" y="3532919"/>
              <a:ext cx="46526" cy="77948"/>
            </a:xfrm>
            <a:custGeom>
              <a:avLst/>
              <a:gdLst/>
              <a:ahLst/>
              <a:cxnLst/>
              <a:rect l="l" t="t" r="r" b="b"/>
              <a:pathLst>
                <a:path w="1035" h="1734" extrusionOk="0">
                  <a:moveTo>
                    <a:pt x="1" y="1"/>
                  </a:moveTo>
                  <a:lnTo>
                    <a:pt x="1034" y="1733"/>
                  </a:lnTo>
                  <a:cubicBezTo>
                    <a:pt x="761" y="85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5" name="Google Shape;3031;p74"/>
            <p:cNvSpPr/>
            <p:nvPr/>
          </p:nvSpPr>
          <p:spPr>
            <a:xfrm>
              <a:off x="3671513" y="3480999"/>
              <a:ext cx="65631" cy="103885"/>
            </a:xfrm>
            <a:custGeom>
              <a:avLst/>
              <a:gdLst/>
              <a:ahLst/>
              <a:cxnLst/>
              <a:rect l="l" t="t" r="r" b="b"/>
              <a:pathLst>
                <a:path w="1460" h="2311" extrusionOk="0">
                  <a:moveTo>
                    <a:pt x="1" y="1"/>
                  </a:moveTo>
                  <a:lnTo>
                    <a:pt x="1460" y="2311"/>
                  </a:lnTo>
                  <a:cubicBezTo>
                    <a:pt x="1125" y="10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7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661A42-B7EB-4BDD-A3BC-E555EB7F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A59B2AE-5022-44BB-8758-F58A22516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0671A5-7A49-4DD0-B103-07EA7827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50353" y="2768479"/>
            <a:ext cx="8739256" cy="2116666"/>
            <a:chOff x="1107478" y="2678473"/>
            <a:chExt cx="8739256" cy="2116666"/>
          </a:xfrm>
        </p:grpSpPr>
        <p:sp>
          <p:nvSpPr>
            <p:cNvPr id="10" name="Rounded Rectangle 9"/>
            <p:cNvSpPr/>
            <p:nvPr/>
          </p:nvSpPr>
          <p:spPr>
            <a:xfrm>
              <a:off x="1905000" y="2678473"/>
              <a:ext cx="7941734" cy="211666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503E2D-EA46-4A6E-A7F8-B657DA492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478" y="3128789"/>
              <a:ext cx="1321757" cy="124513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970387" y="3160701"/>
            <a:ext cx="64510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câu tục ngữ khuyên chúng ta: Cần có ý chí, giữ vững mục tiêu đã chọn, không nản lòng khi gặp khó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khăn.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35074" y="3616265"/>
            <a:ext cx="5720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4058140" y="1413405"/>
            <a:ext cx="4074664" cy="558085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vi-VN" altLang="zh-CN" sz="3200" spc="284" dirty="0" smtClean="0">
                <a:solidFill>
                  <a:schemeClr val="accent1"/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Tập đọc</a:t>
            </a:r>
            <a:endParaRPr lang="en-US" altLang="zh-CN" sz="3200" spc="284" dirty="0">
              <a:solidFill>
                <a:schemeClr val="accent1"/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5118" y="919186"/>
            <a:ext cx="4886325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62375" y="1942351"/>
            <a:ext cx="470036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chí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thì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nên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2" descr="Lưu trữ Cung Điện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41" y="4481975"/>
            <a:ext cx="3011771" cy="25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8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864872" y="-2612656"/>
            <a:ext cx="6570946" cy="1208331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1256337" cy="21337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9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112083" y="1479849"/>
            <a:ext cx="6076522" cy="3741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b="11789"/>
          <a:stretch/>
        </p:blipFill>
        <p:spPr>
          <a:xfrm rot="16200000">
            <a:off x="1940375" y="-3864099"/>
            <a:ext cx="7818182" cy="1362661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2" y="137685"/>
            <a:ext cx="1970427" cy="334659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8"/>
            <a:ext cx="1916113" cy="180503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70" y="571425"/>
            <a:ext cx="888470" cy="1239559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3977134" y="1511024"/>
            <a:ext cx="4074664" cy="742751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vi-VN" altLang="zh-CN" sz="4400" spc="284" dirty="0" smtClean="0">
                <a:solidFill>
                  <a:schemeClr val="accent1"/>
                </a:solidFill>
                <a:latin typeface="Broadway" panose="04040905080B02020502" pitchFamily="82" charset="0"/>
                <a:ea typeface="微软雅黑" panose="020B0503020204020204" pitchFamily="34" charset="-122"/>
                <a:cs typeface="Arial" panose="020B0604020202020204" pitchFamily="34" charset="0"/>
              </a:rPr>
              <a:t>Tập đọc</a:t>
            </a:r>
            <a:endParaRPr lang="en-US" altLang="zh-CN" sz="4400" spc="284" dirty="0">
              <a:solidFill>
                <a:schemeClr val="accent1"/>
              </a:solidFill>
              <a:latin typeface="Broadway" panose="04040905080B02020502" pitchFamily="8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6807" y="998413"/>
            <a:ext cx="488632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2287" y="2166399"/>
            <a:ext cx="5220845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chí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thì</a:t>
            </a:r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accent2">
                    <a:lumMod val="75000"/>
                  </a:schemeClr>
                </a:solidFill>
                <a:latin typeface="#9Slide03 AmpleSoft Bold" panose="02000000000000000000" pitchFamily="2" charset="0"/>
              </a:rPr>
              <a:t>nên</a:t>
            </a:r>
            <a:endParaRPr lang="en-US" sz="4800" dirty="0" smtClean="0">
              <a:solidFill>
                <a:schemeClr val="accent2">
                  <a:lumMod val="75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" name="object 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25738" y="3213364"/>
            <a:ext cx="4747394" cy="276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81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702379" y="-2883353"/>
            <a:ext cx="6977742" cy="127444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2" y="-297"/>
            <a:ext cx="1258888" cy="1185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8173" y="787140"/>
            <a:ext cx="58511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Có công mài sắt, có ngày nên kim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Ai ơi đã quyết thì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đan thì lận tròn vành mới thôi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Thua keo này, bày keo khác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Người có chí thì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nền thì vững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9105" y="641797"/>
            <a:ext cx="397328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chí</a:t>
            </a:r>
            <a:r>
              <a:rPr lang="en-US" sz="3200" dirty="0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thì</a:t>
            </a:r>
            <a:r>
              <a:rPr lang="en-US" sz="3200" dirty="0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nên</a:t>
            </a:r>
            <a:endParaRPr lang="en-US" sz="3200" dirty="0" smtClean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6736" y="356388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Hãy lo bền chí câu cua</a:t>
            </a:r>
          </a:p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câu chạch, câu rùa mặc ai!</a:t>
            </a:r>
          </a:p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Chớ thấy sóng cả mà rã tay chèo.</a:t>
            </a:r>
          </a:p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Thất bại là mẹ thành công.</a:t>
            </a:r>
          </a:p>
        </p:txBody>
      </p:sp>
      <p:pic>
        <p:nvPicPr>
          <p:cNvPr id="12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52700" y="1400560"/>
            <a:ext cx="3445190" cy="194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36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864872" y="-2612656"/>
            <a:ext cx="6570946" cy="120833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54" y="0"/>
            <a:ext cx="1971675" cy="1857375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496563" y="1122787"/>
            <a:ext cx="3696606" cy="3948677"/>
            <a:chOff x="2286001" y="753376"/>
            <a:chExt cx="3097541" cy="3828826"/>
          </a:xfrm>
        </p:grpSpPr>
        <p:grpSp>
          <p:nvGrpSpPr>
            <p:cNvPr id="65" name="Group 64"/>
            <p:cNvGrpSpPr/>
            <p:nvPr/>
          </p:nvGrpSpPr>
          <p:grpSpPr>
            <a:xfrm>
              <a:off x="2286001" y="1373473"/>
              <a:ext cx="3097541" cy="3208729"/>
              <a:chOff x="2286001" y="1373473"/>
              <a:chExt cx="3097541" cy="3208729"/>
            </a:xfrm>
          </p:grpSpPr>
          <p:sp>
            <p:nvSpPr>
              <p:cNvPr id="67" name="Google Shape;3891;p41"/>
              <p:cNvSpPr/>
              <p:nvPr/>
            </p:nvSpPr>
            <p:spPr>
              <a:xfrm>
                <a:off x="2428100" y="1487847"/>
                <a:ext cx="2955442" cy="3094355"/>
              </a:xfrm>
              <a:prstGeom prst="rect">
                <a:avLst/>
              </a:prstGeom>
              <a:solidFill>
                <a:srgbClr val="000000">
                  <a:alpha val="89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 smtClean="0">
                  <a:solidFill>
                    <a:sysClr val="windowText" lastClr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" name="Google Shape;3892;p41"/>
              <p:cNvSpPr/>
              <p:nvPr/>
            </p:nvSpPr>
            <p:spPr>
              <a:xfrm>
                <a:off x="2286001" y="1373473"/>
                <a:ext cx="2955442" cy="3094355"/>
              </a:xfrm>
              <a:prstGeom prst="rect">
                <a:avLst/>
              </a:pr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 smtClean="0">
                  <a:solidFill>
                    <a:sysClr val="windowText" lastClr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3900;p41"/>
            <p:cNvSpPr/>
            <p:nvPr/>
          </p:nvSpPr>
          <p:spPr>
            <a:xfrm rot="19403332" flipH="1">
              <a:off x="3170323" y="753376"/>
              <a:ext cx="1287002" cy="1207095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500" kern="0" smtClea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094699" y="1122787"/>
            <a:ext cx="2206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2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khó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961976" y="2212884"/>
            <a:ext cx="2784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Lận</a:t>
            </a:r>
            <a:endParaRPr lang="en-US" sz="3200" kern="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</a:t>
            </a:r>
            <a:endParaRPr lang="en-US" sz="3200" kern="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Rã</a:t>
            </a:r>
            <a:r>
              <a:rPr lang="en-US" sz="32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tay</a:t>
            </a:r>
            <a:r>
              <a:rPr lang="en-US" sz="32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chèo</a:t>
            </a:r>
            <a:endParaRPr lang="vi-VN" sz="3200" kern="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074" name="Picture 2" descr="Lưu trữ Cung Điện - KhoThietKe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541" y="4481975"/>
            <a:ext cx="3011771" cy="25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665935" y="344230"/>
            <a:ext cx="2263334" cy="54569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CA54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7202" y="340769"/>
            <a:ext cx="2142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A54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Luyện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CA54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A54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đọc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CA54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4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1" y="8042"/>
            <a:ext cx="764173" cy="12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864872" y="-2612656"/>
            <a:ext cx="6570946" cy="1208331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54" y="0"/>
            <a:ext cx="1971675" cy="185737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65985" y="336188"/>
            <a:ext cx="2263334" cy="54569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CA54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252" y="332727"/>
            <a:ext cx="2142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A54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Luyện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CA54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A54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đọc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CA54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1" y="0"/>
            <a:ext cx="764173" cy="12978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14235" y="1142904"/>
            <a:ext cx="3157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2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2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nghĩa</a:t>
            </a:r>
            <a:r>
              <a:rPr lang="en-US" sz="32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85952" y="1441403"/>
            <a:ext cx="4062471" cy="4502064"/>
            <a:chOff x="1374487" y="2416865"/>
            <a:chExt cx="1189775" cy="1368636"/>
          </a:xfrm>
        </p:grpSpPr>
        <p:sp>
          <p:nvSpPr>
            <p:cNvPr id="20" name="Google Shape;4030;p42"/>
            <p:cNvSpPr/>
            <p:nvPr/>
          </p:nvSpPr>
          <p:spPr>
            <a:xfrm>
              <a:off x="1429062" y="2650301"/>
              <a:ext cx="1135200" cy="1135200"/>
            </a:xfrm>
            <a:prstGeom prst="rect">
              <a:avLst/>
            </a:pr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 smtClea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4031;p42"/>
            <p:cNvSpPr/>
            <p:nvPr/>
          </p:nvSpPr>
          <p:spPr>
            <a:xfrm>
              <a:off x="1374487" y="2608348"/>
              <a:ext cx="1135200" cy="1135200"/>
            </a:xfrm>
            <a:prstGeom prst="rect">
              <a:avLst/>
            </a:pr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 smtClea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4032;p42"/>
            <p:cNvSpPr/>
            <p:nvPr/>
          </p:nvSpPr>
          <p:spPr>
            <a:xfrm rot="19403288" flipH="1">
              <a:off x="1717675" y="2416865"/>
              <a:ext cx="474449" cy="367481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500" kern="0" smtClea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43583" y="2327351"/>
            <a:ext cx="1812972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6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hành</a:t>
            </a:r>
            <a:endParaRPr lang="en-US" sz="36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54468" y="3072977"/>
            <a:ext cx="2096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6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lận</a:t>
            </a:r>
            <a:endParaRPr lang="en-US" sz="36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4468" y="3789815"/>
            <a:ext cx="209600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6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keo</a:t>
            </a:r>
            <a:endParaRPr lang="en-US" sz="36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54468" y="4550339"/>
            <a:ext cx="2096001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vi-VN" sz="36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600" b="1" kern="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rã</a:t>
            </a:r>
            <a:endParaRPr lang="en-US" sz="36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572" y="1142904"/>
            <a:ext cx="3928129" cy="2449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302" y="3360145"/>
            <a:ext cx="4007304" cy="2500558"/>
          </a:xfrm>
          <a:prstGeom prst="round2DiagRect">
            <a:avLst>
              <a:gd name="adj1" fmla="val 0"/>
              <a:gd name="adj2" fmla="val 3432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43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8" grpId="0"/>
      <p:bldP spid="16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702379" y="-2883353"/>
            <a:ext cx="6977742" cy="127444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2" y="-297"/>
            <a:ext cx="1258888" cy="11859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08173" y="787140"/>
            <a:ext cx="58511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Có công mài sắt, có ngày nên kim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Ai ơi đã quyết thì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đan thì lận tròn vành mới thôi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Thua keo này, bày keo khác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Người có chí thì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nền thì vững</a:t>
            </a:r>
            <a:r>
              <a:rPr lang="vi-VN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9105" y="641797"/>
            <a:ext cx="3973285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Có</a:t>
            </a:r>
            <a:r>
              <a:rPr lang="en-US" sz="3200" dirty="0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chí</a:t>
            </a:r>
            <a:r>
              <a:rPr lang="en-US" sz="3200" dirty="0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thì</a:t>
            </a:r>
            <a:r>
              <a:rPr lang="en-US" sz="3200" dirty="0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#9Slide03 AmpleSoft Bold" panose="02000000000000000000" pitchFamily="2" charset="0"/>
              </a:rPr>
              <a:t>nên</a:t>
            </a:r>
            <a:endParaRPr lang="en-US" sz="3200" dirty="0" smtClean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6736" y="356388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Hãy lo bền chí câu cua</a:t>
            </a:r>
          </a:p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 ai câu chạch, câu rùa mặc ai!</a:t>
            </a:r>
          </a:p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Chớ thấy sóng cả mà rã tay chèo.</a:t>
            </a:r>
          </a:p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Thất bại là mẹ thành công.</a:t>
            </a:r>
          </a:p>
        </p:txBody>
      </p:sp>
      <p:pic>
        <p:nvPicPr>
          <p:cNvPr id="12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52700" y="1400560"/>
            <a:ext cx="3445190" cy="1948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8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54" y="0"/>
            <a:ext cx="1971675" cy="1857375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34680" y="137130"/>
            <a:ext cx="558800" cy="558800"/>
          </a:xfrm>
          <a:prstGeom prst="ellipse">
            <a:avLst/>
          </a:prstGeom>
          <a:solidFill>
            <a:srgbClr val="49CAD1"/>
          </a:solidFill>
          <a:ln w="25400" cap="flat" cmpd="sng" algn="ctr">
            <a:solidFill>
              <a:srgbClr val="49CAD1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27416" y="98895"/>
            <a:ext cx="9129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altLang="en-US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9208" y="1194408"/>
            <a:ext cx="4728726" cy="23705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14230" y="833357"/>
            <a:ext cx="3968590" cy="934452"/>
            <a:chOff x="1497368" y="1494070"/>
            <a:chExt cx="3968590" cy="934452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37889" y="1494070"/>
              <a:ext cx="3771900" cy="934452"/>
            </a:xfrm>
            <a:prstGeom prst="snip2DiagRect">
              <a:avLst>
                <a:gd name="adj1" fmla="val 0"/>
                <a:gd name="adj2" fmla="val 2347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97368" y="1538658"/>
              <a:ext cx="396859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Khẳng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rằng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36688" y="1916425"/>
            <a:ext cx="4883179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 mài sắt, có ngày nên kim.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9873" y="2502385"/>
            <a:ext cx="488317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chí thì nên</a:t>
            </a:r>
          </a:p>
          <a:p>
            <a:pPr lvl="0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nền thì vững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46828" y="1194408"/>
            <a:ext cx="4728726" cy="23705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745681" y="849880"/>
            <a:ext cx="3968590" cy="934452"/>
            <a:chOff x="1497368" y="1494070"/>
            <a:chExt cx="3968590" cy="934452"/>
          </a:xfrm>
        </p:grpSpPr>
        <p:sp>
          <p:nvSpPr>
            <p:cNvPr id="29" name="Snip Diagonal Corner Rectangle 28"/>
            <p:cNvSpPr/>
            <p:nvPr/>
          </p:nvSpPr>
          <p:spPr>
            <a:xfrm>
              <a:off x="1637889" y="1494070"/>
              <a:ext cx="3771900" cy="934452"/>
            </a:xfrm>
            <a:prstGeom prst="snip2DiagRect">
              <a:avLst>
                <a:gd name="adj1" fmla="val 0"/>
                <a:gd name="adj2" fmla="val 2347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497368" y="1538658"/>
              <a:ext cx="396859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Khuyên người ta giữ vững mục tiêu đã </a:t>
              </a:r>
              <a:r>
                <a:rPr lang="vi-VN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2755504" y="4259956"/>
            <a:ext cx="4728726" cy="23705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3050716" y="3772448"/>
            <a:ext cx="3968590" cy="934452"/>
            <a:chOff x="1497368" y="1494070"/>
            <a:chExt cx="3968590" cy="934452"/>
          </a:xfrm>
        </p:grpSpPr>
        <p:sp>
          <p:nvSpPr>
            <p:cNvPr id="32" name="Snip Diagonal Corner Rectangle 31"/>
            <p:cNvSpPr/>
            <p:nvPr/>
          </p:nvSpPr>
          <p:spPr>
            <a:xfrm>
              <a:off x="1637889" y="1494070"/>
              <a:ext cx="3771900" cy="934452"/>
            </a:xfrm>
            <a:prstGeom prst="snip2DiagRect">
              <a:avLst>
                <a:gd name="adj1" fmla="val 0"/>
                <a:gd name="adj2" fmla="val 2347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497368" y="1538658"/>
              <a:ext cx="396859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Khuyên người ta không nản lòng khi gặp khó </a:t>
              </a:r>
              <a:r>
                <a:rPr lang="vi-VN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endParaRPr lang="vi-VN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581150" y="1843651"/>
            <a:ext cx="488317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    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 đã quyết thì hành</a:t>
            </a:r>
          </a:p>
          <a:p>
            <a:pPr lvl="0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đan thì lận tròn vành mới thôi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81150" y="2665965"/>
            <a:ext cx="488317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  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50596" y="4881359"/>
            <a:ext cx="4883179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46797" y="5374107"/>
            <a:ext cx="4883179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Chớ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chèo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42998" y="5866855"/>
            <a:ext cx="4883179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bại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3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9" grpId="0"/>
      <p:bldP spid="27" grpId="0"/>
      <p:bldP spid="39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6594" r="10985" b="13258"/>
          <a:stretch/>
        </p:blipFill>
        <p:spPr>
          <a:xfrm rot="16200000">
            <a:off x="2883921" y="-2898406"/>
            <a:ext cx="6570946" cy="1265481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54" y="0"/>
            <a:ext cx="1971675" cy="1857375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682625" y="810175"/>
            <a:ext cx="558800" cy="558800"/>
          </a:xfrm>
          <a:prstGeom prst="ellipse">
            <a:avLst/>
          </a:prstGeom>
          <a:solidFill>
            <a:srgbClr val="49CAD1"/>
          </a:solidFill>
          <a:ln w="25400" cap="flat" cmpd="sng" algn="ctr">
            <a:solidFill>
              <a:srgbClr val="49CAD1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kern="0" dirty="0">
                <a:solidFill>
                  <a:srgbClr val="FFFFFF"/>
                </a:solidFill>
                <a:latin typeface="#9Slide03 AmpleSoft Bold" panose="02000000000000000000" pitchFamily="2" charset="0"/>
                <a:sym typeface="Arial"/>
              </a:rPr>
              <a:t>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03030" y="770726"/>
            <a:ext cx="9585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diễn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khiến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dễ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alt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vi-VN" altLang="en-US" sz="28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2625" y="1943100"/>
            <a:ext cx="57435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200000"/>
              </a:lnSpc>
              <a:buAutoNum type="alphaUcPeriod"/>
            </a:pP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lvl="0" indent="-514350" algn="just">
              <a:lnSpc>
                <a:spcPct val="200000"/>
              </a:lnSpc>
              <a:buAutoNum type="alphaUcPeriod"/>
            </a:pP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14350" lvl="0" indent="-514350" algn="just">
              <a:lnSpc>
                <a:spcPct val="200000"/>
              </a:lnSpc>
              <a:buAutoNum type="alphaUcPeriod"/>
            </a:pP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điệu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577850" y="3876675"/>
            <a:ext cx="619125" cy="6762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26200" y="1533064"/>
            <a:ext cx="4981575" cy="3347605"/>
            <a:chOff x="6426200" y="1533064"/>
            <a:chExt cx="4981575" cy="3347605"/>
          </a:xfrm>
        </p:grpSpPr>
        <p:sp>
          <p:nvSpPr>
            <p:cNvPr id="4" name="Rounded Rectangle 3"/>
            <p:cNvSpPr/>
            <p:nvPr/>
          </p:nvSpPr>
          <p:spPr>
            <a:xfrm>
              <a:off x="6426200" y="2137469"/>
              <a:ext cx="4981575" cy="27432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Google Shape;4032;p42"/>
            <p:cNvSpPr/>
            <p:nvPr/>
          </p:nvSpPr>
          <p:spPr>
            <a:xfrm rot="19403288" flipH="1">
              <a:off x="8106987" y="1533064"/>
              <a:ext cx="1620000" cy="1208812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sz="500" kern="0" smtClea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604925" y="2687339"/>
            <a:ext cx="488317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    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 đã quyết thì hành</a:t>
            </a:r>
          </a:p>
          <a:p>
            <a:pPr lvl="0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đan thì lận tròn vành mới thôi</a:t>
            </a:r>
            <a:r>
              <a:rPr lang="vi-VN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04925" y="3721953"/>
            <a:ext cx="4883179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lvl="0"/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   </a:t>
            </a:r>
            <a:r>
              <a:rPr lang="en-US" sz="2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chạch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677400" y="3105700"/>
            <a:ext cx="5362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229725" y="3480236"/>
            <a:ext cx="5362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659505" y="4140522"/>
            <a:ext cx="5362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98710" y="4505325"/>
            <a:ext cx="5362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9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  <p:tag name="INKNOELEADERBOARD" val="5600256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392</TotalTime>
  <Words>997</Words>
  <Application>Microsoft Office PowerPoint</Application>
  <PresentationFormat>Widescreen</PresentationFormat>
  <Paragraphs>87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#9Slide03 AmpleSoft Bold</vt:lpstr>
      <vt:lpstr>Wingdings</vt:lpstr>
      <vt:lpstr>Arial</vt:lpstr>
      <vt:lpstr>Microsoft YaHei</vt:lpstr>
      <vt:lpstr>等线</vt:lpstr>
      <vt:lpstr>Broadway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Trang Do</cp:lastModifiedBy>
  <cp:revision>246</cp:revision>
  <dcterms:created xsi:type="dcterms:W3CDTF">2018-05-30T07:26:44Z</dcterms:created>
  <dcterms:modified xsi:type="dcterms:W3CDTF">2021-11-16T16:15:03Z</dcterms:modified>
  <cp:category/>
</cp:coreProperties>
</file>